
<file path=[Content_Types].xml><?xml version="1.0" encoding="utf-8"?>
<Types xmlns="http://schemas.openxmlformats.org/package/2006/content-types">
  <Default Extension="png" ContentType="image/png"/>
  <Default Extension="emf" ContentType="image/x-emf"/>
  <Default Extension="jpeg" ContentType="image/jpeg"/>
  <Default Extension="webp" ContentType="image/webp"/>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4"/>
    <p:sldMasterId id="2147483710" r:id="rId5"/>
    <p:sldMasterId id="2147483739" r:id="rId6"/>
  </p:sldMasterIdLst>
  <p:sldIdLst>
    <p:sldId id="256" r:id="rId7"/>
    <p:sldId id="355" r:id="rId8"/>
    <p:sldId id="303" r:id="rId9"/>
    <p:sldId id="384" r:id="rId10"/>
    <p:sldId id="390" r:id="rId11"/>
    <p:sldId id="392" r:id="rId12"/>
    <p:sldId id="397" r:id="rId13"/>
    <p:sldId id="310" r:id="rId14"/>
    <p:sldId id="311" r:id="rId15"/>
    <p:sldId id="398" r:id="rId16"/>
    <p:sldId id="305" r:id="rId17"/>
    <p:sldId id="309" r:id="rId18"/>
    <p:sldId id="308" r:id="rId19"/>
    <p:sldId id="312" r:id="rId20"/>
    <p:sldId id="313" r:id="rId21"/>
    <p:sldId id="306" r:id="rId22"/>
    <p:sldId id="316" r:id="rId23"/>
    <p:sldId id="323" r:id="rId24"/>
    <p:sldId id="318" r:id="rId25"/>
    <p:sldId id="317" r:id="rId26"/>
    <p:sldId id="320" r:id="rId27"/>
    <p:sldId id="399" r:id="rId28"/>
    <p:sldId id="336" r:id="rId29"/>
    <p:sldId id="349" r:id="rId30"/>
    <p:sldId id="350" r:id="rId31"/>
    <p:sldId id="352" r:id="rId32"/>
    <p:sldId id="353" r:id="rId33"/>
    <p:sldId id="357" r:id="rId34"/>
    <p:sldId id="383" r:id="rId35"/>
    <p:sldId id="328" r:id="rId36"/>
    <p:sldId id="322" r:id="rId37"/>
    <p:sldId id="367" r:id="rId38"/>
    <p:sldId id="368" r:id="rId39"/>
    <p:sldId id="371" r:id="rId40"/>
    <p:sldId id="377" r:id="rId41"/>
    <p:sldId id="400" r:id="rId42"/>
    <p:sldId id="401" r:id="rId43"/>
    <p:sldId id="402" r:id="rId44"/>
    <p:sldId id="403" r:id="rId45"/>
    <p:sldId id="354" r:id="rId46"/>
    <p:sldId id="358" r:id="rId47"/>
    <p:sldId id="372" r:id="rId48"/>
    <p:sldId id="370" r:id="rId49"/>
    <p:sldId id="391" r:id="rId50"/>
    <p:sldId id="406" r:id="rId51"/>
    <p:sldId id="405" r:id="rId52"/>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ytautas Dulskis" initials="VD" lastIdx="1" clrIdx="0">
    <p:extLst>
      <p:ext uri="{19B8F6BF-5375-455C-9EA6-DF929625EA0E}">
        <p15:presenceInfo xmlns:p15="http://schemas.microsoft.com/office/powerpoint/2012/main" userId="S::Vytautas.Dulskis@ignitis.lt::d8df15b5-8a18-4ab7-bbb6-42c39c0de5c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00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545D9D-16D5-4B42-8742-66EA2049415C}" v="12" dt="2021-12-08T19:00:53.3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95673"/>
  </p:normalViewPr>
  <p:slideViewPr>
    <p:cSldViewPr snapToGrid="0">
      <p:cViewPr varScale="1">
        <p:scale>
          <a:sx n="76" d="100"/>
          <a:sy n="76" d="100"/>
        </p:scale>
        <p:origin x="102" y="27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commentAuthors" Target="commentAuthors.xml"/><Relationship Id="rId58" Type="http://schemas.microsoft.com/office/2016/11/relationships/changesInfo" Target="changesInfos/changesInfo1.xml"/><Relationship Id="rId5" Type="http://schemas.openxmlformats.org/officeDocument/2006/relationships/slideMaster" Target="slideMasters/slideMaster2.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microsoft.com/office/2015/10/relationships/revisionInfo" Target="revisionInfo.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ableStyles" Target="tableStyle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ytautas Dulskis" userId="d8df15b5-8a18-4ab7-bbb6-42c39c0de5c0" providerId="ADAL" clId="{9B545D9D-16D5-4B42-8742-66EA2049415C}"/>
    <pc:docChg chg="undo custSel addSld delSld modSld sldOrd">
      <pc:chgData name="Vytautas Dulskis" userId="d8df15b5-8a18-4ab7-bbb6-42c39c0de5c0" providerId="ADAL" clId="{9B545D9D-16D5-4B42-8742-66EA2049415C}" dt="2021-12-08T19:15:35.147" v="3165" actId="207"/>
      <pc:docMkLst>
        <pc:docMk/>
      </pc:docMkLst>
      <pc:sldChg chg="modSp mod">
        <pc:chgData name="Vytautas Dulskis" userId="d8df15b5-8a18-4ab7-bbb6-42c39c0de5c0" providerId="ADAL" clId="{9B545D9D-16D5-4B42-8742-66EA2049415C}" dt="2021-12-08T18:24:53.605" v="1830" actId="2711"/>
        <pc:sldMkLst>
          <pc:docMk/>
          <pc:sldMk cId="1837649933" sldId="256"/>
        </pc:sldMkLst>
        <pc:spChg chg="mod">
          <ac:chgData name="Vytautas Dulskis" userId="d8df15b5-8a18-4ab7-bbb6-42c39c0de5c0" providerId="ADAL" clId="{9B545D9D-16D5-4B42-8742-66EA2049415C}" dt="2021-12-08T18:24:13.865" v="1779" actId="1076"/>
          <ac:spMkLst>
            <pc:docMk/>
            <pc:sldMk cId="1837649933" sldId="256"/>
            <ac:spMk id="2" creationId="{00000000-0000-0000-0000-000000000000}"/>
          </ac:spMkLst>
        </pc:spChg>
        <pc:spChg chg="mod">
          <ac:chgData name="Vytautas Dulskis" userId="d8df15b5-8a18-4ab7-bbb6-42c39c0de5c0" providerId="ADAL" clId="{9B545D9D-16D5-4B42-8742-66EA2049415C}" dt="2021-12-08T18:24:53.605" v="1830" actId="2711"/>
          <ac:spMkLst>
            <pc:docMk/>
            <pc:sldMk cId="1837649933" sldId="256"/>
            <ac:spMk id="3" creationId="{E18EF21A-6FC0-4773-9E68-524483EB5C84}"/>
          </ac:spMkLst>
        </pc:spChg>
      </pc:sldChg>
      <pc:sldChg chg="del">
        <pc:chgData name="Vytautas Dulskis" userId="d8df15b5-8a18-4ab7-bbb6-42c39c0de5c0" providerId="ADAL" clId="{9B545D9D-16D5-4B42-8742-66EA2049415C}" dt="2021-12-08T17:37:06.282" v="952" actId="47"/>
        <pc:sldMkLst>
          <pc:docMk/>
          <pc:sldMk cId="221264298" sldId="301"/>
        </pc:sldMkLst>
      </pc:sldChg>
      <pc:sldChg chg="modSp mod">
        <pc:chgData name="Vytautas Dulskis" userId="d8df15b5-8a18-4ab7-bbb6-42c39c0de5c0" providerId="ADAL" clId="{9B545D9D-16D5-4B42-8742-66EA2049415C}" dt="2021-12-08T18:25:12.596" v="1833" actId="113"/>
        <pc:sldMkLst>
          <pc:docMk/>
          <pc:sldMk cId="1682345044" sldId="303"/>
        </pc:sldMkLst>
        <pc:spChg chg="mod">
          <ac:chgData name="Vytautas Dulskis" userId="d8df15b5-8a18-4ab7-bbb6-42c39c0de5c0" providerId="ADAL" clId="{9B545D9D-16D5-4B42-8742-66EA2049415C}" dt="2021-12-08T18:25:12.596" v="1833" actId="113"/>
          <ac:spMkLst>
            <pc:docMk/>
            <pc:sldMk cId="1682345044" sldId="303"/>
            <ac:spMk id="2" creationId="{00000000-0000-0000-0000-000000000000}"/>
          </ac:spMkLst>
        </pc:spChg>
      </pc:sldChg>
      <pc:sldChg chg="del">
        <pc:chgData name="Vytautas Dulskis" userId="d8df15b5-8a18-4ab7-bbb6-42c39c0de5c0" providerId="ADAL" clId="{9B545D9D-16D5-4B42-8742-66EA2049415C}" dt="2021-12-08T17:38:34.232" v="1040" actId="47"/>
        <pc:sldMkLst>
          <pc:docMk/>
          <pc:sldMk cId="3037920725" sldId="304"/>
        </pc:sldMkLst>
      </pc:sldChg>
      <pc:sldChg chg="modSp mod">
        <pc:chgData name="Vytautas Dulskis" userId="d8df15b5-8a18-4ab7-bbb6-42c39c0de5c0" providerId="ADAL" clId="{9B545D9D-16D5-4B42-8742-66EA2049415C}" dt="2021-12-08T18:32:03.541" v="1905" actId="113"/>
        <pc:sldMkLst>
          <pc:docMk/>
          <pc:sldMk cId="2336274560" sldId="305"/>
        </pc:sldMkLst>
        <pc:spChg chg="mod">
          <ac:chgData name="Vytautas Dulskis" userId="d8df15b5-8a18-4ab7-bbb6-42c39c0de5c0" providerId="ADAL" clId="{9B545D9D-16D5-4B42-8742-66EA2049415C}" dt="2021-12-08T18:31:40.862" v="1901" actId="20577"/>
          <ac:spMkLst>
            <pc:docMk/>
            <pc:sldMk cId="2336274560" sldId="305"/>
            <ac:spMk id="2" creationId="{1DE737C0-1039-440C-9384-8C9EC0954E76}"/>
          </ac:spMkLst>
        </pc:spChg>
        <pc:spChg chg="mod">
          <ac:chgData name="Vytautas Dulskis" userId="d8df15b5-8a18-4ab7-bbb6-42c39c0de5c0" providerId="ADAL" clId="{9B545D9D-16D5-4B42-8742-66EA2049415C}" dt="2021-12-08T18:32:03.541" v="1905" actId="113"/>
          <ac:spMkLst>
            <pc:docMk/>
            <pc:sldMk cId="2336274560" sldId="305"/>
            <ac:spMk id="3" creationId="{8E593F0F-1848-4B83-A781-7ACB40230DEA}"/>
          </ac:spMkLst>
        </pc:spChg>
      </pc:sldChg>
      <pc:sldChg chg="modSp mod">
        <pc:chgData name="Vytautas Dulskis" userId="d8df15b5-8a18-4ab7-bbb6-42c39c0de5c0" providerId="ADAL" clId="{9B545D9D-16D5-4B42-8742-66EA2049415C}" dt="2021-12-08T18:36:04.623" v="2049" actId="207"/>
        <pc:sldMkLst>
          <pc:docMk/>
          <pc:sldMk cId="1189201113" sldId="306"/>
        </pc:sldMkLst>
        <pc:spChg chg="mod">
          <ac:chgData name="Vytautas Dulskis" userId="d8df15b5-8a18-4ab7-bbb6-42c39c0de5c0" providerId="ADAL" clId="{9B545D9D-16D5-4B42-8742-66EA2049415C}" dt="2021-12-08T18:36:01.977" v="2048" actId="20577"/>
          <ac:spMkLst>
            <pc:docMk/>
            <pc:sldMk cId="1189201113" sldId="306"/>
            <ac:spMk id="2" creationId="{25385E69-061E-4062-82FB-24085993E579}"/>
          </ac:spMkLst>
        </pc:spChg>
        <pc:spChg chg="mod">
          <ac:chgData name="Vytautas Dulskis" userId="d8df15b5-8a18-4ab7-bbb6-42c39c0de5c0" providerId="ADAL" clId="{9B545D9D-16D5-4B42-8742-66EA2049415C}" dt="2021-12-08T18:36:04.623" v="2049" actId="207"/>
          <ac:spMkLst>
            <pc:docMk/>
            <pc:sldMk cId="1189201113" sldId="306"/>
            <ac:spMk id="3" creationId="{28AFA234-146D-47C6-8471-AB8C4EA644EE}"/>
          </ac:spMkLst>
        </pc:spChg>
      </pc:sldChg>
      <pc:sldChg chg="modSp mod">
        <pc:chgData name="Vytautas Dulskis" userId="d8df15b5-8a18-4ab7-bbb6-42c39c0de5c0" providerId="ADAL" clId="{9B545D9D-16D5-4B42-8742-66EA2049415C}" dt="2021-12-08T18:33:56.109" v="1958" actId="20577"/>
        <pc:sldMkLst>
          <pc:docMk/>
          <pc:sldMk cId="2872315968" sldId="308"/>
        </pc:sldMkLst>
        <pc:spChg chg="mod">
          <ac:chgData name="Vytautas Dulskis" userId="d8df15b5-8a18-4ab7-bbb6-42c39c0de5c0" providerId="ADAL" clId="{9B545D9D-16D5-4B42-8742-66EA2049415C}" dt="2021-12-08T18:32:58.275" v="1919" actId="20577"/>
          <ac:spMkLst>
            <pc:docMk/>
            <pc:sldMk cId="2872315968" sldId="308"/>
            <ac:spMk id="2" creationId="{25385E69-061E-4062-82FB-24085993E579}"/>
          </ac:spMkLst>
        </pc:spChg>
        <pc:spChg chg="mod">
          <ac:chgData name="Vytautas Dulskis" userId="d8df15b5-8a18-4ab7-bbb6-42c39c0de5c0" providerId="ADAL" clId="{9B545D9D-16D5-4B42-8742-66EA2049415C}" dt="2021-12-08T18:33:56.109" v="1958" actId="20577"/>
          <ac:spMkLst>
            <pc:docMk/>
            <pc:sldMk cId="2872315968" sldId="308"/>
            <ac:spMk id="3" creationId="{28AFA234-146D-47C6-8471-AB8C4EA644EE}"/>
          </ac:spMkLst>
        </pc:spChg>
      </pc:sldChg>
      <pc:sldChg chg="modSp mod">
        <pc:chgData name="Vytautas Dulskis" userId="d8df15b5-8a18-4ab7-bbb6-42c39c0de5c0" providerId="ADAL" clId="{9B545D9D-16D5-4B42-8742-66EA2049415C}" dt="2021-12-08T18:32:49.136" v="1916" actId="113"/>
        <pc:sldMkLst>
          <pc:docMk/>
          <pc:sldMk cId="2677491638" sldId="309"/>
        </pc:sldMkLst>
        <pc:spChg chg="mod">
          <ac:chgData name="Vytautas Dulskis" userId="d8df15b5-8a18-4ab7-bbb6-42c39c0de5c0" providerId="ADAL" clId="{9B545D9D-16D5-4B42-8742-66EA2049415C}" dt="2021-12-08T18:32:19.036" v="1912" actId="20577"/>
          <ac:spMkLst>
            <pc:docMk/>
            <pc:sldMk cId="2677491638" sldId="309"/>
            <ac:spMk id="2" creationId="{1DE737C0-1039-440C-9384-8C9EC0954E76}"/>
          </ac:spMkLst>
        </pc:spChg>
        <pc:spChg chg="mod">
          <ac:chgData name="Vytautas Dulskis" userId="d8df15b5-8a18-4ab7-bbb6-42c39c0de5c0" providerId="ADAL" clId="{9B545D9D-16D5-4B42-8742-66EA2049415C}" dt="2021-12-08T18:32:49.136" v="1916" actId="113"/>
          <ac:spMkLst>
            <pc:docMk/>
            <pc:sldMk cId="2677491638" sldId="309"/>
            <ac:spMk id="3" creationId="{8E593F0F-1848-4B83-A781-7ACB40230DEA}"/>
          </ac:spMkLst>
        </pc:spChg>
      </pc:sldChg>
      <pc:sldChg chg="modSp mod">
        <pc:chgData name="Vytautas Dulskis" userId="d8df15b5-8a18-4ab7-bbb6-42c39c0de5c0" providerId="ADAL" clId="{9B545D9D-16D5-4B42-8742-66EA2049415C}" dt="2021-12-08T18:29:54.086" v="1875" actId="207"/>
        <pc:sldMkLst>
          <pc:docMk/>
          <pc:sldMk cId="3942382898" sldId="310"/>
        </pc:sldMkLst>
        <pc:spChg chg="mod">
          <ac:chgData name="Vytautas Dulskis" userId="d8df15b5-8a18-4ab7-bbb6-42c39c0de5c0" providerId="ADAL" clId="{9B545D9D-16D5-4B42-8742-66EA2049415C}" dt="2021-12-08T18:29:46.132" v="1874" actId="113"/>
          <ac:spMkLst>
            <pc:docMk/>
            <pc:sldMk cId="3942382898" sldId="310"/>
            <ac:spMk id="2" creationId="{BE0E0852-9455-4509-914F-D5113820AD6B}"/>
          </ac:spMkLst>
        </pc:spChg>
        <pc:spChg chg="mod">
          <ac:chgData name="Vytautas Dulskis" userId="d8df15b5-8a18-4ab7-bbb6-42c39c0de5c0" providerId="ADAL" clId="{9B545D9D-16D5-4B42-8742-66EA2049415C}" dt="2021-12-08T18:29:54.086" v="1875" actId="207"/>
          <ac:spMkLst>
            <pc:docMk/>
            <pc:sldMk cId="3942382898" sldId="310"/>
            <ac:spMk id="3" creationId="{F5DE8CA8-BA7C-4D21-BBF4-8E111E92AC0D}"/>
          </ac:spMkLst>
        </pc:spChg>
      </pc:sldChg>
      <pc:sldChg chg="modSp add del mod">
        <pc:chgData name="Vytautas Dulskis" userId="d8df15b5-8a18-4ab7-bbb6-42c39c0de5c0" providerId="ADAL" clId="{9B545D9D-16D5-4B42-8742-66EA2049415C}" dt="2021-12-08T18:31:26.906" v="1894" actId="20577"/>
        <pc:sldMkLst>
          <pc:docMk/>
          <pc:sldMk cId="1690571971" sldId="311"/>
        </pc:sldMkLst>
        <pc:spChg chg="mod">
          <ac:chgData name="Vytautas Dulskis" userId="d8df15b5-8a18-4ab7-bbb6-42c39c0de5c0" providerId="ADAL" clId="{9B545D9D-16D5-4B42-8742-66EA2049415C}" dt="2021-12-08T18:22:17.676" v="1775" actId="1076"/>
          <ac:spMkLst>
            <pc:docMk/>
            <pc:sldMk cId="1690571971" sldId="311"/>
            <ac:spMk id="2" creationId="{524BAB5D-354B-49D4-87F1-A12085E5DBB9}"/>
          </ac:spMkLst>
        </pc:spChg>
        <pc:spChg chg="mod">
          <ac:chgData name="Vytautas Dulskis" userId="d8df15b5-8a18-4ab7-bbb6-42c39c0de5c0" providerId="ADAL" clId="{9B545D9D-16D5-4B42-8742-66EA2049415C}" dt="2021-12-08T18:31:26.906" v="1894" actId="20577"/>
          <ac:spMkLst>
            <pc:docMk/>
            <pc:sldMk cId="1690571971" sldId="311"/>
            <ac:spMk id="3" creationId="{4F291593-16A1-4D3A-9410-F8632B8E857F}"/>
          </ac:spMkLst>
        </pc:spChg>
      </pc:sldChg>
      <pc:sldChg chg="modSp mod">
        <pc:chgData name="Vytautas Dulskis" userId="d8df15b5-8a18-4ab7-bbb6-42c39c0de5c0" providerId="ADAL" clId="{9B545D9D-16D5-4B42-8742-66EA2049415C}" dt="2021-12-08T18:34:44.679" v="1963" actId="207"/>
        <pc:sldMkLst>
          <pc:docMk/>
          <pc:sldMk cId="2969000672" sldId="312"/>
        </pc:sldMkLst>
        <pc:spChg chg="mod">
          <ac:chgData name="Vytautas Dulskis" userId="d8df15b5-8a18-4ab7-bbb6-42c39c0de5c0" providerId="ADAL" clId="{9B545D9D-16D5-4B42-8742-66EA2049415C}" dt="2021-12-08T18:34:44.679" v="1963" actId="207"/>
          <ac:spMkLst>
            <pc:docMk/>
            <pc:sldMk cId="2969000672" sldId="312"/>
            <ac:spMk id="2" creationId="{25385E69-061E-4062-82FB-24085993E579}"/>
          </ac:spMkLst>
        </pc:spChg>
        <pc:spChg chg="mod">
          <ac:chgData name="Vytautas Dulskis" userId="d8df15b5-8a18-4ab7-bbb6-42c39c0de5c0" providerId="ADAL" clId="{9B545D9D-16D5-4B42-8742-66EA2049415C}" dt="2021-12-08T18:34:41.966" v="1962" actId="207"/>
          <ac:spMkLst>
            <pc:docMk/>
            <pc:sldMk cId="2969000672" sldId="312"/>
            <ac:spMk id="3" creationId="{28AFA234-146D-47C6-8471-AB8C4EA644EE}"/>
          </ac:spMkLst>
        </pc:spChg>
      </pc:sldChg>
      <pc:sldChg chg="modSp mod">
        <pc:chgData name="Vytautas Dulskis" userId="d8df15b5-8a18-4ab7-bbb6-42c39c0de5c0" providerId="ADAL" clId="{9B545D9D-16D5-4B42-8742-66EA2049415C}" dt="2021-12-08T18:35:51.678" v="2045" actId="20577"/>
        <pc:sldMkLst>
          <pc:docMk/>
          <pc:sldMk cId="1538076145" sldId="313"/>
        </pc:sldMkLst>
        <pc:spChg chg="mod">
          <ac:chgData name="Vytautas Dulskis" userId="d8df15b5-8a18-4ab7-bbb6-42c39c0de5c0" providerId="ADAL" clId="{9B545D9D-16D5-4B42-8742-66EA2049415C}" dt="2021-12-08T18:34:58.722" v="1966" actId="20577"/>
          <ac:spMkLst>
            <pc:docMk/>
            <pc:sldMk cId="1538076145" sldId="313"/>
            <ac:spMk id="2" creationId="{25385E69-061E-4062-82FB-24085993E579}"/>
          </ac:spMkLst>
        </pc:spChg>
        <pc:spChg chg="mod">
          <ac:chgData name="Vytautas Dulskis" userId="d8df15b5-8a18-4ab7-bbb6-42c39c0de5c0" providerId="ADAL" clId="{9B545D9D-16D5-4B42-8742-66EA2049415C}" dt="2021-12-08T18:35:51.678" v="2045" actId="20577"/>
          <ac:spMkLst>
            <pc:docMk/>
            <pc:sldMk cId="1538076145" sldId="313"/>
            <ac:spMk id="3" creationId="{28AFA234-146D-47C6-8471-AB8C4EA644EE}"/>
          </ac:spMkLst>
        </pc:spChg>
      </pc:sldChg>
      <pc:sldChg chg="del">
        <pc:chgData name="Vytautas Dulskis" userId="d8df15b5-8a18-4ab7-bbb6-42c39c0de5c0" providerId="ADAL" clId="{9B545D9D-16D5-4B42-8742-66EA2049415C}" dt="2021-12-08T18:09:56.533" v="1632" actId="47"/>
        <pc:sldMkLst>
          <pc:docMk/>
          <pc:sldMk cId="2526672180" sldId="314"/>
        </pc:sldMkLst>
      </pc:sldChg>
      <pc:sldChg chg="del">
        <pc:chgData name="Vytautas Dulskis" userId="d8df15b5-8a18-4ab7-bbb6-42c39c0de5c0" providerId="ADAL" clId="{9B545D9D-16D5-4B42-8742-66EA2049415C}" dt="2021-12-08T18:09:51.995" v="1631" actId="47"/>
        <pc:sldMkLst>
          <pc:docMk/>
          <pc:sldMk cId="2090063088" sldId="315"/>
        </pc:sldMkLst>
      </pc:sldChg>
      <pc:sldChg chg="modSp mod">
        <pc:chgData name="Vytautas Dulskis" userId="d8df15b5-8a18-4ab7-bbb6-42c39c0de5c0" providerId="ADAL" clId="{9B545D9D-16D5-4B42-8742-66EA2049415C}" dt="2021-12-08T18:36:42.786" v="2055" actId="113"/>
        <pc:sldMkLst>
          <pc:docMk/>
          <pc:sldMk cId="921461293" sldId="316"/>
        </pc:sldMkLst>
        <pc:spChg chg="mod">
          <ac:chgData name="Vytautas Dulskis" userId="d8df15b5-8a18-4ab7-bbb6-42c39c0de5c0" providerId="ADAL" clId="{9B545D9D-16D5-4B42-8742-66EA2049415C}" dt="2021-12-08T18:36:23.996" v="2052" actId="20577"/>
          <ac:spMkLst>
            <pc:docMk/>
            <pc:sldMk cId="921461293" sldId="316"/>
            <ac:spMk id="2" creationId="{25385E69-061E-4062-82FB-24085993E579}"/>
          </ac:spMkLst>
        </pc:spChg>
        <pc:spChg chg="mod">
          <ac:chgData name="Vytautas Dulskis" userId="d8df15b5-8a18-4ab7-bbb6-42c39c0de5c0" providerId="ADAL" clId="{9B545D9D-16D5-4B42-8742-66EA2049415C}" dt="2021-12-08T18:36:42.786" v="2055" actId="113"/>
          <ac:spMkLst>
            <pc:docMk/>
            <pc:sldMk cId="921461293" sldId="316"/>
            <ac:spMk id="3" creationId="{28AFA234-146D-47C6-8471-AB8C4EA644EE}"/>
          </ac:spMkLst>
        </pc:spChg>
      </pc:sldChg>
      <pc:sldChg chg="modSp mod">
        <pc:chgData name="Vytautas Dulskis" userId="d8df15b5-8a18-4ab7-bbb6-42c39c0de5c0" providerId="ADAL" clId="{9B545D9D-16D5-4B42-8742-66EA2049415C}" dt="2021-12-08T18:37:32.302" v="2067" actId="207"/>
        <pc:sldMkLst>
          <pc:docMk/>
          <pc:sldMk cId="3245587272" sldId="317"/>
        </pc:sldMkLst>
        <pc:spChg chg="mod">
          <ac:chgData name="Vytautas Dulskis" userId="d8df15b5-8a18-4ab7-bbb6-42c39c0de5c0" providerId="ADAL" clId="{9B545D9D-16D5-4B42-8742-66EA2049415C}" dt="2021-12-08T18:37:29.622" v="2066" actId="113"/>
          <ac:spMkLst>
            <pc:docMk/>
            <pc:sldMk cId="3245587272" sldId="317"/>
            <ac:spMk id="2" creationId="{B7D61423-0F15-4D72-8A3A-7B75E86788ED}"/>
          </ac:spMkLst>
        </pc:spChg>
        <pc:spChg chg="mod">
          <ac:chgData name="Vytautas Dulskis" userId="d8df15b5-8a18-4ab7-bbb6-42c39c0de5c0" providerId="ADAL" clId="{9B545D9D-16D5-4B42-8742-66EA2049415C}" dt="2021-12-08T18:37:32.302" v="2067" actId="207"/>
          <ac:spMkLst>
            <pc:docMk/>
            <pc:sldMk cId="3245587272" sldId="317"/>
            <ac:spMk id="3" creationId="{43AD7D86-73C1-476E-B12C-20AA030C47F0}"/>
          </ac:spMkLst>
        </pc:spChg>
      </pc:sldChg>
      <pc:sldChg chg="modSp mod">
        <pc:chgData name="Vytautas Dulskis" userId="d8df15b5-8a18-4ab7-bbb6-42c39c0de5c0" providerId="ADAL" clId="{9B545D9D-16D5-4B42-8742-66EA2049415C}" dt="2021-12-08T18:37:16.784" v="2059" actId="207"/>
        <pc:sldMkLst>
          <pc:docMk/>
          <pc:sldMk cId="2013393545" sldId="318"/>
        </pc:sldMkLst>
        <pc:spChg chg="mod">
          <ac:chgData name="Vytautas Dulskis" userId="d8df15b5-8a18-4ab7-bbb6-42c39c0de5c0" providerId="ADAL" clId="{9B545D9D-16D5-4B42-8742-66EA2049415C}" dt="2021-12-08T18:37:16.784" v="2059" actId="207"/>
          <ac:spMkLst>
            <pc:docMk/>
            <pc:sldMk cId="2013393545" sldId="318"/>
            <ac:spMk id="2" creationId="{00000000-0000-0000-0000-000000000000}"/>
          </ac:spMkLst>
        </pc:spChg>
      </pc:sldChg>
      <pc:sldChg chg="modSp del mod">
        <pc:chgData name="Vytautas Dulskis" userId="d8df15b5-8a18-4ab7-bbb6-42c39c0de5c0" providerId="ADAL" clId="{9B545D9D-16D5-4B42-8742-66EA2049415C}" dt="2021-12-08T16:55:55.815" v="130" actId="47"/>
        <pc:sldMkLst>
          <pc:docMk/>
          <pc:sldMk cId="88707823" sldId="319"/>
        </pc:sldMkLst>
        <pc:spChg chg="mod">
          <ac:chgData name="Vytautas Dulskis" userId="d8df15b5-8a18-4ab7-bbb6-42c39c0de5c0" providerId="ADAL" clId="{9B545D9D-16D5-4B42-8742-66EA2049415C}" dt="2021-12-08T16:55:46.321" v="111"/>
          <ac:spMkLst>
            <pc:docMk/>
            <pc:sldMk cId="88707823" sldId="319"/>
            <ac:spMk id="2" creationId="{B7D61423-0F15-4D72-8A3A-7B75E86788ED}"/>
          </ac:spMkLst>
        </pc:spChg>
        <pc:spChg chg="mod">
          <ac:chgData name="Vytautas Dulskis" userId="d8df15b5-8a18-4ab7-bbb6-42c39c0de5c0" providerId="ADAL" clId="{9B545D9D-16D5-4B42-8742-66EA2049415C}" dt="2021-12-08T16:55:52.777" v="129" actId="20577"/>
          <ac:spMkLst>
            <pc:docMk/>
            <pc:sldMk cId="88707823" sldId="319"/>
            <ac:spMk id="3" creationId="{43AD7D86-73C1-476E-B12C-20AA030C47F0}"/>
          </ac:spMkLst>
        </pc:spChg>
      </pc:sldChg>
      <pc:sldChg chg="modSp mod">
        <pc:chgData name="Vytautas Dulskis" userId="d8df15b5-8a18-4ab7-bbb6-42c39c0de5c0" providerId="ADAL" clId="{9B545D9D-16D5-4B42-8742-66EA2049415C}" dt="2021-12-08T18:37:49.894" v="2075" actId="207"/>
        <pc:sldMkLst>
          <pc:docMk/>
          <pc:sldMk cId="991517044" sldId="320"/>
        </pc:sldMkLst>
        <pc:spChg chg="mod">
          <ac:chgData name="Vytautas Dulskis" userId="d8df15b5-8a18-4ab7-bbb6-42c39c0de5c0" providerId="ADAL" clId="{9B545D9D-16D5-4B42-8742-66EA2049415C}" dt="2021-12-08T18:37:45.860" v="2073" actId="113"/>
          <ac:spMkLst>
            <pc:docMk/>
            <pc:sldMk cId="991517044" sldId="320"/>
            <ac:spMk id="2" creationId="{B7D61423-0F15-4D72-8A3A-7B75E86788ED}"/>
          </ac:spMkLst>
        </pc:spChg>
        <pc:spChg chg="mod">
          <ac:chgData name="Vytautas Dulskis" userId="d8df15b5-8a18-4ab7-bbb6-42c39c0de5c0" providerId="ADAL" clId="{9B545D9D-16D5-4B42-8742-66EA2049415C}" dt="2021-12-08T18:37:49.894" v="2075" actId="207"/>
          <ac:spMkLst>
            <pc:docMk/>
            <pc:sldMk cId="991517044" sldId="320"/>
            <ac:spMk id="3" creationId="{43AD7D86-73C1-476E-B12C-20AA030C47F0}"/>
          </ac:spMkLst>
        </pc:spChg>
      </pc:sldChg>
      <pc:sldChg chg="modSp mod">
        <pc:chgData name="Vytautas Dulskis" userId="d8df15b5-8a18-4ab7-bbb6-42c39c0de5c0" providerId="ADAL" clId="{9B545D9D-16D5-4B42-8742-66EA2049415C}" dt="2021-12-08T18:38:08.699" v="2080" actId="123"/>
        <pc:sldMkLst>
          <pc:docMk/>
          <pc:sldMk cId="2358173168" sldId="321"/>
        </pc:sldMkLst>
        <pc:spChg chg="mod">
          <ac:chgData name="Vytautas Dulskis" userId="d8df15b5-8a18-4ab7-bbb6-42c39c0de5c0" providerId="ADAL" clId="{9B545D9D-16D5-4B42-8742-66EA2049415C}" dt="2021-12-08T18:37:58.941" v="2076" actId="113"/>
          <ac:spMkLst>
            <pc:docMk/>
            <pc:sldMk cId="2358173168" sldId="321"/>
            <ac:spMk id="2" creationId="{EF470969-46FC-4785-A5F9-75D05F277F49}"/>
          </ac:spMkLst>
        </pc:spChg>
        <pc:spChg chg="mod">
          <ac:chgData name="Vytautas Dulskis" userId="d8df15b5-8a18-4ab7-bbb6-42c39c0de5c0" providerId="ADAL" clId="{9B545D9D-16D5-4B42-8742-66EA2049415C}" dt="2021-12-08T18:38:08.699" v="2080" actId="123"/>
          <ac:spMkLst>
            <pc:docMk/>
            <pc:sldMk cId="2358173168" sldId="321"/>
            <ac:spMk id="4" creationId="{43AD7D86-73C1-476E-B12C-20AA030C47F0}"/>
          </ac:spMkLst>
        </pc:spChg>
      </pc:sldChg>
      <pc:sldChg chg="modSp mod">
        <pc:chgData name="Vytautas Dulskis" userId="d8df15b5-8a18-4ab7-bbb6-42c39c0de5c0" providerId="ADAL" clId="{9B545D9D-16D5-4B42-8742-66EA2049415C}" dt="2021-12-08T18:57:28.638" v="2720" actId="123"/>
        <pc:sldMkLst>
          <pc:docMk/>
          <pc:sldMk cId="105133654" sldId="322"/>
        </pc:sldMkLst>
        <pc:spChg chg="mod">
          <ac:chgData name="Vytautas Dulskis" userId="d8df15b5-8a18-4ab7-bbb6-42c39c0de5c0" providerId="ADAL" clId="{9B545D9D-16D5-4B42-8742-66EA2049415C}" dt="2021-12-08T18:57:19.071" v="2718" actId="113"/>
          <ac:spMkLst>
            <pc:docMk/>
            <pc:sldMk cId="105133654" sldId="322"/>
            <ac:spMk id="2" creationId="{DF27FAFE-584C-4197-AA1C-B6FE93EA9C97}"/>
          </ac:spMkLst>
        </pc:spChg>
        <pc:spChg chg="mod">
          <ac:chgData name="Vytautas Dulskis" userId="d8df15b5-8a18-4ab7-bbb6-42c39c0de5c0" providerId="ADAL" clId="{9B545D9D-16D5-4B42-8742-66EA2049415C}" dt="2021-12-08T18:57:28.638" v="2720" actId="123"/>
          <ac:spMkLst>
            <pc:docMk/>
            <pc:sldMk cId="105133654" sldId="322"/>
            <ac:spMk id="3" creationId="{A8B401A9-0A8F-4397-B3C0-2A22A618C012}"/>
          </ac:spMkLst>
        </pc:spChg>
      </pc:sldChg>
      <pc:sldChg chg="modSp mod">
        <pc:chgData name="Vytautas Dulskis" userId="d8df15b5-8a18-4ab7-bbb6-42c39c0de5c0" providerId="ADAL" clId="{9B545D9D-16D5-4B42-8742-66EA2049415C}" dt="2021-12-08T18:36:57.398" v="2058" actId="5793"/>
        <pc:sldMkLst>
          <pc:docMk/>
          <pc:sldMk cId="1094450234" sldId="323"/>
        </pc:sldMkLst>
        <pc:spChg chg="mod">
          <ac:chgData name="Vytautas Dulskis" userId="d8df15b5-8a18-4ab7-bbb6-42c39c0de5c0" providerId="ADAL" clId="{9B545D9D-16D5-4B42-8742-66EA2049415C}" dt="2021-12-08T18:36:52.404" v="2056" actId="113"/>
          <ac:spMkLst>
            <pc:docMk/>
            <pc:sldMk cId="1094450234" sldId="323"/>
            <ac:spMk id="2" creationId="{25385E69-061E-4062-82FB-24085993E579}"/>
          </ac:spMkLst>
        </pc:spChg>
        <pc:spChg chg="mod">
          <ac:chgData name="Vytautas Dulskis" userId="d8df15b5-8a18-4ab7-bbb6-42c39c0de5c0" providerId="ADAL" clId="{9B545D9D-16D5-4B42-8742-66EA2049415C}" dt="2021-12-08T18:36:57.398" v="2058" actId="5793"/>
          <ac:spMkLst>
            <pc:docMk/>
            <pc:sldMk cId="1094450234" sldId="323"/>
            <ac:spMk id="3" creationId="{28AFA234-146D-47C6-8471-AB8C4EA644EE}"/>
          </ac:spMkLst>
        </pc:spChg>
      </pc:sldChg>
      <pc:sldChg chg="modSp mod">
        <pc:chgData name="Vytautas Dulskis" userId="d8df15b5-8a18-4ab7-bbb6-42c39c0de5c0" providerId="ADAL" clId="{9B545D9D-16D5-4B42-8742-66EA2049415C}" dt="2021-12-08T18:38:26.872" v="2083" actId="207"/>
        <pc:sldMkLst>
          <pc:docMk/>
          <pc:sldMk cId="4281486965" sldId="324"/>
        </pc:sldMkLst>
        <pc:spChg chg="mod">
          <ac:chgData name="Vytautas Dulskis" userId="d8df15b5-8a18-4ab7-bbb6-42c39c0de5c0" providerId="ADAL" clId="{9B545D9D-16D5-4B42-8742-66EA2049415C}" dt="2021-12-08T18:38:21.330" v="2081" actId="113"/>
          <ac:spMkLst>
            <pc:docMk/>
            <pc:sldMk cId="4281486965" sldId="324"/>
            <ac:spMk id="2" creationId="{EF470969-46FC-4785-A5F9-75D05F277F49}"/>
          </ac:spMkLst>
        </pc:spChg>
        <pc:spChg chg="mod">
          <ac:chgData name="Vytautas Dulskis" userId="d8df15b5-8a18-4ab7-bbb6-42c39c0de5c0" providerId="ADAL" clId="{9B545D9D-16D5-4B42-8742-66EA2049415C}" dt="2021-12-08T18:38:26.872" v="2083" actId="207"/>
          <ac:spMkLst>
            <pc:docMk/>
            <pc:sldMk cId="4281486965" sldId="324"/>
            <ac:spMk id="4" creationId="{43AD7D86-73C1-476E-B12C-20AA030C47F0}"/>
          </ac:spMkLst>
        </pc:spChg>
      </pc:sldChg>
      <pc:sldChg chg="modSp mod">
        <pc:chgData name="Vytautas Dulskis" userId="d8df15b5-8a18-4ab7-bbb6-42c39c0de5c0" providerId="ADAL" clId="{9B545D9D-16D5-4B42-8742-66EA2049415C}" dt="2021-12-08T18:40:08.221" v="2134" actId="113"/>
        <pc:sldMkLst>
          <pc:docMk/>
          <pc:sldMk cId="2204769980" sldId="327"/>
        </pc:sldMkLst>
        <pc:spChg chg="mod">
          <ac:chgData name="Vytautas Dulskis" userId="d8df15b5-8a18-4ab7-bbb6-42c39c0de5c0" providerId="ADAL" clId="{9B545D9D-16D5-4B42-8742-66EA2049415C}" dt="2021-12-08T18:40:08.221" v="2134" actId="113"/>
          <ac:spMkLst>
            <pc:docMk/>
            <pc:sldMk cId="2204769980" sldId="327"/>
            <ac:spMk id="2" creationId="{00000000-0000-0000-0000-000000000000}"/>
          </ac:spMkLst>
        </pc:spChg>
      </pc:sldChg>
      <pc:sldChg chg="modSp mod">
        <pc:chgData name="Vytautas Dulskis" userId="d8df15b5-8a18-4ab7-bbb6-42c39c0de5c0" providerId="ADAL" clId="{9B545D9D-16D5-4B42-8742-66EA2049415C}" dt="2021-12-08T18:57:08.681" v="2717" actId="207"/>
        <pc:sldMkLst>
          <pc:docMk/>
          <pc:sldMk cId="1773369949" sldId="328"/>
        </pc:sldMkLst>
        <pc:spChg chg="mod">
          <ac:chgData name="Vytautas Dulskis" userId="d8df15b5-8a18-4ab7-bbb6-42c39c0de5c0" providerId="ADAL" clId="{9B545D9D-16D5-4B42-8742-66EA2049415C}" dt="2021-12-08T18:57:05.564" v="2716" actId="113"/>
          <ac:spMkLst>
            <pc:docMk/>
            <pc:sldMk cId="1773369949" sldId="328"/>
            <ac:spMk id="2" creationId="{DF27FAFE-584C-4197-AA1C-B6FE93EA9C97}"/>
          </ac:spMkLst>
        </pc:spChg>
        <pc:spChg chg="mod">
          <ac:chgData name="Vytautas Dulskis" userId="d8df15b5-8a18-4ab7-bbb6-42c39c0de5c0" providerId="ADAL" clId="{9B545D9D-16D5-4B42-8742-66EA2049415C}" dt="2021-12-08T18:57:08.681" v="2717" actId="207"/>
          <ac:spMkLst>
            <pc:docMk/>
            <pc:sldMk cId="1773369949" sldId="328"/>
            <ac:spMk id="3" creationId="{A8B401A9-0A8F-4397-B3C0-2A22A618C012}"/>
          </ac:spMkLst>
        </pc:spChg>
      </pc:sldChg>
      <pc:sldChg chg="del">
        <pc:chgData name="Vytautas Dulskis" userId="d8df15b5-8a18-4ab7-bbb6-42c39c0de5c0" providerId="ADAL" clId="{9B545D9D-16D5-4B42-8742-66EA2049415C}" dt="2021-12-08T16:46:34.027" v="5" actId="47"/>
        <pc:sldMkLst>
          <pc:docMk/>
          <pc:sldMk cId="684192170" sldId="330"/>
        </pc:sldMkLst>
      </pc:sldChg>
      <pc:sldChg chg="modSp del mod">
        <pc:chgData name="Vytautas Dulskis" userId="d8df15b5-8a18-4ab7-bbb6-42c39c0de5c0" providerId="ADAL" clId="{9B545D9D-16D5-4B42-8742-66EA2049415C}" dt="2021-12-08T18:45:33.496" v="2281" actId="47"/>
        <pc:sldMkLst>
          <pc:docMk/>
          <pc:sldMk cId="1171377839" sldId="331"/>
        </pc:sldMkLst>
        <pc:spChg chg="mod">
          <ac:chgData name="Vytautas Dulskis" userId="d8df15b5-8a18-4ab7-bbb6-42c39c0de5c0" providerId="ADAL" clId="{9B545D9D-16D5-4B42-8742-66EA2049415C}" dt="2021-12-08T18:40:35.339" v="2144" actId="5793"/>
          <ac:spMkLst>
            <pc:docMk/>
            <pc:sldMk cId="1171377839" sldId="331"/>
            <ac:spMk id="24578" creationId="{00000000-0000-0000-0000-000000000000}"/>
          </ac:spMkLst>
        </pc:spChg>
      </pc:sldChg>
      <pc:sldChg chg="modSp mod">
        <pc:chgData name="Vytautas Dulskis" userId="d8df15b5-8a18-4ab7-bbb6-42c39c0de5c0" providerId="ADAL" clId="{9B545D9D-16D5-4B42-8742-66EA2049415C}" dt="2021-12-08T18:38:51.992" v="2092" actId="123"/>
        <pc:sldMkLst>
          <pc:docMk/>
          <pc:sldMk cId="1025435439" sldId="332"/>
        </pc:sldMkLst>
        <pc:spChg chg="mod">
          <ac:chgData name="Vytautas Dulskis" userId="d8df15b5-8a18-4ab7-bbb6-42c39c0de5c0" providerId="ADAL" clId="{9B545D9D-16D5-4B42-8742-66EA2049415C}" dt="2021-12-08T18:38:44.226" v="2090" actId="20577"/>
          <ac:spMkLst>
            <pc:docMk/>
            <pc:sldMk cId="1025435439" sldId="332"/>
            <ac:spMk id="2" creationId="{FCF5F1DF-15F1-461B-92CF-155E596C514F}"/>
          </ac:spMkLst>
        </pc:spChg>
        <pc:spChg chg="mod">
          <ac:chgData name="Vytautas Dulskis" userId="d8df15b5-8a18-4ab7-bbb6-42c39c0de5c0" providerId="ADAL" clId="{9B545D9D-16D5-4B42-8742-66EA2049415C}" dt="2021-12-08T18:38:51.992" v="2092" actId="123"/>
          <ac:spMkLst>
            <pc:docMk/>
            <pc:sldMk cId="1025435439" sldId="332"/>
            <ac:spMk id="3" creationId="{067E97D1-795C-4CE4-AD5A-38CE7FAA66B7}"/>
          </ac:spMkLst>
        </pc:spChg>
      </pc:sldChg>
      <pc:sldChg chg="modSp add del mod">
        <pc:chgData name="Vytautas Dulskis" userId="d8df15b5-8a18-4ab7-bbb6-42c39c0de5c0" providerId="ADAL" clId="{9B545D9D-16D5-4B42-8742-66EA2049415C}" dt="2021-12-08T17:38:05.787" v="1008" actId="47"/>
        <pc:sldMkLst>
          <pc:docMk/>
          <pc:sldMk cId="280429174" sldId="333"/>
        </pc:sldMkLst>
        <pc:spChg chg="mod">
          <ac:chgData name="Vytautas Dulskis" userId="d8df15b5-8a18-4ab7-bbb6-42c39c0de5c0" providerId="ADAL" clId="{9B545D9D-16D5-4B42-8742-66EA2049415C}" dt="2021-12-08T16:56:24.495" v="131"/>
          <ac:spMkLst>
            <pc:docMk/>
            <pc:sldMk cId="280429174" sldId="333"/>
            <ac:spMk id="2" creationId="{00000000-0000-0000-0000-000000000000}"/>
          </ac:spMkLst>
        </pc:spChg>
      </pc:sldChg>
      <pc:sldChg chg="modSp mod">
        <pc:chgData name="Vytautas Dulskis" userId="d8df15b5-8a18-4ab7-bbb6-42c39c0de5c0" providerId="ADAL" clId="{9B545D9D-16D5-4B42-8742-66EA2049415C}" dt="2021-12-08T18:55:40.718" v="2680" actId="113"/>
        <pc:sldMkLst>
          <pc:docMk/>
          <pc:sldMk cId="2525743124" sldId="334"/>
        </pc:sldMkLst>
        <pc:spChg chg="mod">
          <ac:chgData name="Vytautas Dulskis" userId="d8df15b5-8a18-4ab7-bbb6-42c39c0de5c0" providerId="ADAL" clId="{9B545D9D-16D5-4B42-8742-66EA2049415C}" dt="2021-12-08T18:55:40.718" v="2680" actId="113"/>
          <ac:spMkLst>
            <pc:docMk/>
            <pc:sldMk cId="2525743124" sldId="334"/>
            <ac:spMk id="2" creationId="{00000000-0000-0000-0000-000000000000}"/>
          </ac:spMkLst>
        </pc:spChg>
      </pc:sldChg>
      <pc:sldChg chg="modSp mod">
        <pc:chgData name="Vytautas Dulskis" userId="d8df15b5-8a18-4ab7-bbb6-42c39c0de5c0" providerId="ADAL" clId="{9B545D9D-16D5-4B42-8742-66EA2049415C}" dt="2021-12-08T18:40:18.186" v="2140" actId="207"/>
        <pc:sldMkLst>
          <pc:docMk/>
          <pc:sldMk cId="2530980784" sldId="335"/>
        </pc:sldMkLst>
        <pc:spChg chg="mod">
          <ac:chgData name="Vytautas Dulskis" userId="d8df15b5-8a18-4ab7-bbb6-42c39c0de5c0" providerId="ADAL" clId="{9B545D9D-16D5-4B42-8742-66EA2049415C}" dt="2021-12-08T18:40:14.005" v="2137" actId="113"/>
          <ac:spMkLst>
            <pc:docMk/>
            <pc:sldMk cId="2530980784" sldId="335"/>
            <ac:spMk id="2" creationId="{FCF5F1DF-15F1-461B-92CF-155E596C514F}"/>
          </ac:spMkLst>
        </pc:spChg>
        <pc:spChg chg="mod">
          <ac:chgData name="Vytautas Dulskis" userId="d8df15b5-8a18-4ab7-bbb6-42c39c0de5c0" providerId="ADAL" clId="{9B545D9D-16D5-4B42-8742-66EA2049415C}" dt="2021-12-08T18:40:18.186" v="2140" actId="207"/>
          <ac:spMkLst>
            <pc:docMk/>
            <pc:sldMk cId="2530980784" sldId="335"/>
            <ac:spMk id="3" creationId="{067E97D1-795C-4CE4-AD5A-38CE7FAA66B7}"/>
          </ac:spMkLst>
        </pc:spChg>
      </pc:sldChg>
      <pc:sldChg chg="modSp mod">
        <pc:chgData name="Vytautas Dulskis" userId="d8df15b5-8a18-4ab7-bbb6-42c39c0de5c0" providerId="ADAL" clId="{9B545D9D-16D5-4B42-8742-66EA2049415C}" dt="2021-12-08T19:15:27.873" v="3164" actId="207"/>
        <pc:sldMkLst>
          <pc:docMk/>
          <pc:sldMk cId="1960884293" sldId="336"/>
        </pc:sldMkLst>
        <pc:spChg chg="mod">
          <ac:chgData name="Vytautas Dulskis" userId="d8df15b5-8a18-4ab7-bbb6-42c39c0de5c0" providerId="ADAL" clId="{9B545D9D-16D5-4B42-8742-66EA2049415C}" dt="2021-12-08T19:15:27.873" v="3164" actId="207"/>
          <ac:spMkLst>
            <pc:docMk/>
            <pc:sldMk cId="1960884293" sldId="336"/>
            <ac:spMk id="2" creationId="{982CA229-E066-47AF-B80B-1CE9906617D4}"/>
          </ac:spMkLst>
        </pc:spChg>
        <pc:spChg chg="mod">
          <ac:chgData name="Vytautas Dulskis" userId="d8df15b5-8a18-4ab7-bbb6-42c39c0de5c0" providerId="ADAL" clId="{9B545D9D-16D5-4B42-8742-66EA2049415C}" dt="2021-12-08T18:41:03.736" v="2145" actId="113"/>
          <ac:spMkLst>
            <pc:docMk/>
            <pc:sldMk cId="1960884293" sldId="336"/>
            <ac:spMk id="3" creationId="{DF79BA76-2841-42F5-B592-73BD203ADACB}"/>
          </ac:spMkLst>
        </pc:spChg>
      </pc:sldChg>
      <pc:sldChg chg="modSp del mod">
        <pc:chgData name="Vytautas Dulskis" userId="d8df15b5-8a18-4ab7-bbb6-42c39c0de5c0" providerId="ADAL" clId="{9B545D9D-16D5-4B42-8742-66EA2049415C}" dt="2021-12-08T18:45:57.476" v="2282" actId="47"/>
        <pc:sldMkLst>
          <pc:docMk/>
          <pc:sldMk cId="2783912262" sldId="338"/>
        </pc:sldMkLst>
        <pc:spChg chg="mod">
          <ac:chgData name="Vytautas Dulskis" userId="d8df15b5-8a18-4ab7-bbb6-42c39c0de5c0" providerId="ADAL" clId="{9B545D9D-16D5-4B42-8742-66EA2049415C}" dt="2021-12-08T18:41:54.841" v="2161" actId="207"/>
          <ac:spMkLst>
            <pc:docMk/>
            <pc:sldMk cId="2783912262" sldId="338"/>
            <ac:spMk id="2" creationId="{E1351E94-A89F-4CB0-A2C7-941DFA102C86}"/>
          </ac:spMkLst>
        </pc:spChg>
        <pc:spChg chg="mod">
          <ac:chgData name="Vytautas Dulskis" userId="d8df15b5-8a18-4ab7-bbb6-42c39c0de5c0" providerId="ADAL" clId="{9B545D9D-16D5-4B42-8742-66EA2049415C}" dt="2021-12-08T18:42:00.916" v="2162" actId="1076"/>
          <ac:spMkLst>
            <pc:docMk/>
            <pc:sldMk cId="2783912262" sldId="338"/>
            <ac:spMk id="3" creationId="{26347DF1-00B8-4B71-9BDA-1C5942584324}"/>
          </ac:spMkLst>
        </pc:spChg>
      </pc:sldChg>
      <pc:sldChg chg="del">
        <pc:chgData name="Vytautas Dulskis" userId="d8df15b5-8a18-4ab7-bbb6-42c39c0de5c0" providerId="ADAL" clId="{9B545D9D-16D5-4B42-8742-66EA2049415C}" dt="2021-12-08T16:46:51.731" v="6" actId="47"/>
        <pc:sldMkLst>
          <pc:docMk/>
          <pc:sldMk cId="2718972142" sldId="340"/>
        </pc:sldMkLst>
      </pc:sldChg>
      <pc:sldChg chg="modSp mod">
        <pc:chgData name="Vytautas Dulskis" userId="d8df15b5-8a18-4ab7-bbb6-42c39c0de5c0" providerId="ADAL" clId="{9B545D9D-16D5-4B42-8742-66EA2049415C}" dt="2021-12-08T18:39:08.685" v="2101" actId="14100"/>
        <pc:sldMkLst>
          <pc:docMk/>
          <pc:sldMk cId="1555321259" sldId="341"/>
        </pc:sldMkLst>
        <pc:spChg chg="mod">
          <ac:chgData name="Vytautas Dulskis" userId="d8df15b5-8a18-4ab7-bbb6-42c39c0de5c0" providerId="ADAL" clId="{9B545D9D-16D5-4B42-8742-66EA2049415C}" dt="2021-12-08T18:39:01.931" v="2099" actId="20577"/>
          <ac:spMkLst>
            <pc:docMk/>
            <pc:sldMk cId="1555321259" sldId="341"/>
            <ac:spMk id="2" creationId="{FCF5F1DF-15F1-461B-92CF-155E596C514F}"/>
          </ac:spMkLst>
        </pc:spChg>
        <pc:spChg chg="mod">
          <ac:chgData name="Vytautas Dulskis" userId="d8df15b5-8a18-4ab7-bbb6-42c39c0de5c0" providerId="ADAL" clId="{9B545D9D-16D5-4B42-8742-66EA2049415C}" dt="2021-12-08T18:39:08.685" v="2101" actId="14100"/>
          <ac:spMkLst>
            <pc:docMk/>
            <pc:sldMk cId="1555321259" sldId="341"/>
            <ac:spMk id="3" creationId="{067E97D1-795C-4CE4-AD5A-38CE7FAA66B7}"/>
          </ac:spMkLst>
        </pc:spChg>
      </pc:sldChg>
      <pc:sldChg chg="modSp mod">
        <pc:chgData name="Vytautas Dulskis" userId="d8df15b5-8a18-4ab7-bbb6-42c39c0de5c0" providerId="ADAL" clId="{9B545D9D-16D5-4B42-8742-66EA2049415C}" dt="2021-12-08T18:39:40.946" v="2113" actId="207"/>
        <pc:sldMkLst>
          <pc:docMk/>
          <pc:sldMk cId="37350619" sldId="342"/>
        </pc:sldMkLst>
        <pc:spChg chg="mod">
          <ac:chgData name="Vytautas Dulskis" userId="d8df15b5-8a18-4ab7-bbb6-42c39c0de5c0" providerId="ADAL" clId="{9B545D9D-16D5-4B42-8742-66EA2049415C}" dt="2021-12-08T18:39:30.998" v="2111" actId="20577"/>
          <ac:spMkLst>
            <pc:docMk/>
            <pc:sldMk cId="37350619" sldId="342"/>
            <ac:spMk id="2" creationId="{E7B4418D-1E5C-4C3A-BF06-1840FD0B260F}"/>
          </ac:spMkLst>
        </pc:spChg>
        <pc:spChg chg="mod">
          <ac:chgData name="Vytautas Dulskis" userId="d8df15b5-8a18-4ab7-bbb6-42c39c0de5c0" providerId="ADAL" clId="{9B545D9D-16D5-4B42-8742-66EA2049415C}" dt="2021-12-08T18:39:40.946" v="2113" actId="207"/>
          <ac:spMkLst>
            <pc:docMk/>
            <pc:sldMk cId="37350619" sldId="342"/>
            <ac:spMk id="3" creationId="{2C4B9683-DF40-4CCF-A460-4C973D39D94E}"/>
          </ac:spMkLst>
        </pc:spChg>
        <pc:spChg chg="mod">
          <ac:chgData name="Vytautas Dulskis" userId="d8df15b5-8a18-4ab7-bbb6-42c39c0de5c0" providerId="ADAL" clId="{9B545D9D-16D5-4B42-8742-66EA2049415C}" dt="2021-12-08T18:39:38.325" v="2112" actId="207"/>
          <ac:spMkLst>
            <pc:docMk/>
            <pc:sldMk cId="37350619" sldId="342"/>
            <ac:spMk id="5" creationId="{00000000-0000-0000-0000-000000000000}"/>
          </ac:spMkLst>
        </pc:spChg>
      </pc:sldChg>
      <pc:sldChg chg="del">
        <pc:chgData name="Vytautas Dulskis" userId="d8df15b5-8a18-4ab7-bbb6-42c39c0de5c0" providerId="ADAL" clId="{9B545D9D-16D5-4B42-8742-66EA2049415C}" dt="2021-12-08T16:45:41.867" v="2" actId="47"/>
        <pc:sldMkLst>
          <pc:docMk/>
          <pc:sldMk cId="70821043" sldId="343"/>
        </pc:sldMkLst>
      </pc:sldChg>
      <pc:sldChg chg="modSp mod">
        <pc:chgData name="Vytautas Dulskis" userId="d8df15b5-8a18-4ab7-bbb6-42c39c0de5c0" providerId="ADAL" clId="{9B545D9D-16D5-4B42-8742-66EA2049415C}" dt="2021-12-08T18:39:57.817" v="2122" actId="20577"/>
        <pc:sldMkLst>
          <pc:docMk/>
          <pc:sldMk cId="3336751000" sldId="347"/>
        </pc:sldMkLst>
        <pc:spChg chg="mod">
          <ac:chgData name="Vytautas Dulskis" userId="d8df15b5-8a18-4ab7-bbb6-42c39c0de5c0" providerId="ADAL" clId="{9B545D9D-16D5-4B42-8742-66EA2049415C}" dt="2021-12-08T18:39:57.817" v="2122" actId="20577"/>
          <ac:spMkLst>
            <pc:docMk/>
            <pc:sldMk cId="3336751000" sldId="347"/>
            <ac:spMk id="2" creationId="{388EE327-3CC4-45BB-A7E7-B186FD186785}"/>
          </ac:spMkLst>
        </pc:spChg>
      </pc:sldChg>
      <pc:sldChg chg="modSp del mod">
        <pc:chgData name="Vytautas Dulskis" userId="d8df15b5-8a18-4ab7-bbb6-42c39c0de5c0" providerId="ADAL" clId="{9B545D9D-16D5-4B42-8742-66EA2049415C}" dt="2021-12-08T18:42:17.485" v="2166" actId="47"/>
        <pc:sldMkLst>
          <pc:docMk/>
          <pc:sldMk cId="276027157" sldId="348"/>
        </pc:sldMkLst>
        <pc:spChg chg="mod">
          <ac:chgData name="Vytautas Dulskis" userId="d8df15b5-8a18-4ab7-bbb6-42c39c0de5c0" providerId="ADAL" clId="{9B545D9D-16D5-4B42-8742-66EA2049415C}" dt="2021-12-08T17:15:26.972" v="367" actId="20577"/>
          <ac:spMkLst>
            <pc:docMk/>
            <pc:sldMk cId="276027157" sldId="348"/>
            <ac:spMk id="2" creationId="{9FA731BE-B14A-4E54-9E27-DFB6AE284B49}"/>
          </ac:spMkLst>
        </pc:spChg>
        <pc:spChg chg="mod">
          <ac:chgData name="Vytautas Dulskis" userId="d8df15b5-8a18-4ab7-bbb6-42c39c0de5c0" providerId="ADAL" clId="{9B545D9D-16D5-4B42-8742-66EA2049415C}" dt="2021-12-08T18:42:13.339" v="2165" actId="20577"/>
          <ac:spMkLst>
            <pc:docMk/>
            <pc:sldMk cId="276027157" sldId="348"/>
            <ac:spMk id="3" creationId="{6DBB9EAC-D05B-4AB9-A61F-67D07A3DBBF3}"/>
          </ac:spMkLst>
        </pc:spChg>
      </pc:sldChg>
      <pc:sldChg chg="modSp mod">
        <pc:chgData name="Vytautas Dulskis" userId="d8df15b5-8a18-4ab7-bbb6-42c39c0de5c0" providerId="ADAL" clId="{9B545D9D-16D5-4B42-8742-66EA2049415C}" dt="2021-12-08T19:15:35.147" v="3165" actId="207"/>
        <pc:sldMkLst>
          <pc:docMk/>
          <pc:sldMk cId="562597861" sldId="349"/>
        </pc:sldMkLst>
        <pc:spChg chg="mod">
          <ac:chgData name="Vytautas Dulskis" userId="d8df15b5-8a18-4ab7-bbb6-42c39c0de5c0" providerId="ADAL" clId="{9B545D9D-16D5-4B42-8742-66EA2049415C}" dt="2021-12-08T19:15:35.147" v="3165" actId="207"/>
          <ac:spMkLst>
            <pc:docMk/>
            <pc:sldMk cId="562597861" sldId="349"/>
            <ac:spMk id="2" creationId="{723C84CA-7C29-4670-9717-A640A8407A40}"/>
          </ac:spMkLst>
        </pc:spChg>
        <pc:spChg chg="mod">
          <ac:chgData name="Vytautas Dulskis" userId="d8df15b5-8a18-4ab7-bbb6-42c39c0de5c0" providerId="ADAL" clId="{9B545D9D-16D5-4B42-8742-66EA2049415C}" dt="2021-12-08T18:42:54.650" v="2175" actId="113"/>
          <ac:spMkLst>
            <pc:docMk/>
            <pc:sldMk cId="562597861" sldId="349"/>
            <ac:spMk id="3" creationId="{E0C2D854-BB28-4300-8A6A-DC72EFA57E53}"/>
          </ac:spMkLst>
        </pc:spChg>
      </pc:sldChg>
      <pc:sldChg chg="modSp mod">
        <pc:chgData name="Vytautas Dulskis" userId="d8df15b5-8a18-4ab7-bbb6-42c39c0de5c0" providerId="ADAL" clId="{9B545D9D-16D5-4B42-8742-66EA2049415C}" dt="2021-12-08T18:46:28.690" v="2288" actId="207"/>
        <pc:sldMkLst>
          <pc:docMk/>
          <pc:sldMk cId="487260695" sldId="350"/>
        </pc:sldMkLst>
        <pc:spChg chg="mod">
          <ac:chgData name="Vytautas Dulskis" userId="d8df15b5-8a18-4ab7-bbb6-42c39c0de5c0" providerId="ADAL" clId="{9B545D9D-16D5-4B42-8742-66EA2049415C}" dt="2021-12-08T18:46:28.690" v="2288" actId="207"/>
          <ac:spMkLst>
            <pc:docMk/>
            <pc:sldMk cId="487260695" sldId="350"/>
            <ac:spMk id="2" creationId="{16B55886-36B4-4049-8048-DA4ACCC79063}"/>
          </ac:spMkLst>
        </pc:spChg>
        <pc:spChg chg="mod">
          <ac:chgData name="Vytautas Dulskis" userId="d8df15b5-8a18-4ab7-bbb6-42c39c0de5c0" providerId="ADAL" clId="{9B545D9D-16D5-4B42-8742-66EA2049415C}" dt="2021-12-08T18:46:24.089" v="2287" actId="113"/>
          <ac:spMkLst>
            <pc:docMk/>
            <pc:sldMk cId="487260695" sldId="350"/>
            <ac:spMk id="3" creationId="{E99BCB01-A288-4E65-81A5-643DFFD17AE2}"/>
          </ac:spMkLst>
        </pc:spChg>
      </pc:sldChg>
      <pc:sldChg chg="modSp mod">
        <pc:chgData name="Vytautas Dulskis" userId="d8df15b5-8a18-4ab7-bbb6-42c39c0de5c0" providerId="ADAL" clId="{9B545D9D-16D5-4B42-8742-66EA2049415C}" dt="2021-12-08T18:47:03.216" v="2297" actId="207"/>
        <pc:sldMkLst>
          <pc:docMk/>
          <pc:sldMk cId="2918881582" sldId="352"/>
        </pc:sldMkLst>
        <pc:spChg chg="mod">
          <ac:chgData name="Vytautas Dulskis" userId="d8df15b5-8a18-4ab7-bbb6-42c39c0de5c0" providerId="ADAL" clId="{9B545D9D-16D5-4B42-8742-66EA2049415C}" dt="2021-12-08T18:47:03.216" v="2297" actId="207"/>
          <ac:spMkLst>
            <pc:docMk/>
            <pc:sldMk cId="2918881582" sldId="352"/>
            <ac:spMk id="2" creationId="{1E2F7750-65C2-44A2-9BDD-AF6D1BA18506}"/>
          </ac:spMkLst>
        </pc:spChg>
        <pc:spChg chg="mod">
          <ac:chgData name="Vytautas Dulskis" userId="d8df15b5-8a18-4ab7-bbb6-42c39c0de5c0" providerId="ADAL" clId="{9B545D9D-16D5-4B42-8742-66EA2049415C}" dt="2021-12-08T18:46:38.847" v="2291" actId="20577"/>
          <ac:spMkLst>
            <pc:docMk/>
            <pc:sldMk cId="2918881582" sldId="352"/>
            <ac:spMk id="3" creationId="{2E335470-32D3-4DB8-AD4F-5D9FDD386291}"/>
          </ac:spMkLst>
        </pc:spChg>
      </pc:sldChg>
      <pc:sldChg chg="modSp mod">
        <pc:chgData name="Vytautas Dulskis" userId="d8df15b5-8a18-4ab7-bbb6-42c39c0de5c0" providerId="ADAL" clId="{9B545D9D-16D5-4B42-8742-66EA2049415C}" dt="2021-12-08T18:48:53.550" v="2320" actId="113"/>
        <pc:sldMkLst>
          <pc:docMk/>
          <pc:sldMk cId="2049575800" sldId="353"/>
        </pc:sldMkLst>
        <pc:spChg chg="mod">
          <ac:chgData name="Vytautas Dulskis" userId="d8df15b5-8a18-4ab7-bbb6-42c39c0de5c0" providerId="ADAL" clId="{9B545D9D-16D5-4B42-8742-66EA2049415C}" dt="2021-12-08T18:48:46.064" v="2319" actId="113"/>
          <ac:spMkLst>
            <pc:docMk/>
            <pc:sldMk cId="2049575800" sldId="353"/>
            <ac:spMk id="2" creationId="{0F104112-DE5E-45BB-A2F6-ECEB59CE712A}"/>
          </ac:spMkLst>
        </pc:spChg>
        <pc:spChg chg="mod">
          <ac:chgData name="Vytautas Dulskis" userId="d8df15b5-8a18-4ab7-bbb6-42c39c0de5c0" providerId="ADAL" clId="{9B545D9D-16D5-4B42-8742-66EA2049415C}" dt="2021-12-08T18:48:53.550" v="2320" actId="113"/>
          <ac:spMkLst>
            <pc:docMk/>
            <pc:sldMk cId="2049575800" sldId="353"/>
            <ac:spMk id="3" creationId="{904DE975-48CE-4E97-9A04-D3E60F41DD5E}"/>
          </ac:spMkLst>
        </pc:spChg>
      </pc:sldChg>
      <pc:sldChg chg="modSp mod">
        <pc:chgData name="Vytautas Dulskis" userId="d8df15b5-8a18-4ab7-bbb6-42c39c0de5c0" providerId="ADAL" clId="{9B545D9D-16D5-4B42-8742-66EA2049415C}" dt="2021-12-08T19:00:18.410" v="2756" actId="113"/>
        <pc:sldMkLst>
          <pc:docMk/>
          <pc:sldMk cId="2811562005" sldId="354"/>
        </pc:sldMkLst>
        <pc:spChg chg="mod">
          <ac:chgData name="Vytautas Dulskis" userId="d8df15b5-8a18-4ab7-bbb6-42c39c0de5c0" providerId="ADAL" clId="{9B545D9D-16D5-4B42-8742-66EA2049415C}" dt="2021-12-08T19:00:18.410" v="2756" actId="113"/>
          <ac:spMkLst>
            <pc:docMk/>
            <pc:sldMk cId="2811562005" sldId="354"/>
            <ac:spMk id="2" creationId="{00000000-0000-0000-0000-000000000000}"/>
          </ac:spMkLst>
        </pc:spChg>
      </pc:sldChg>
      <pc:sldChg chg="modSp mod">
        <pc:chgData name="Vytautas Dulskis" userId="d8df15b5-8a18-4ab7-bbb6-42c39c0de5c0" providerId="ADAL" clId="{9B545D9D-16D5-4B42-8742-66EA2049415C}" dt="2021-12-08T19:13:56.306" v="3163" actId="207"/>
        <pc:sldMkLst>
          <pc:docMk/>
          <pc:sldMk cId="2128760299" sldId="355"/>
        </pc:sldMkLst>
        <pc:spChg chg="mod">
          <ac:chgData name="Vytautas Dulskis" userId="d8df15b5-8a18-4ab7-bbb6-42c39c0de5c0" providerId="ADAL" clId="{9B545D9D-16D5-4B42-8742-66EA2049415C}" dt="2021-12-08T18:25:06.630" v="1832" actId="1076"/>
          <ac:spMkLst>
            <pc:docMk/>
            <pc:sldMk cId="2128760299" sldId="355"/>
            <ac:spMk id="2" creationId="{00000000-0000-0000-0000-000000000000}"/>
          </ac:spMkLst>
        </pc:spChg>
        <pc:spChg chg="mod">
          <ac:chgData name="Vytautas Dulskis" userId="d8df15b5-8a18-4ab7-bbb6-42c39c0de5c0" providerId="ADAL" clId="{9B545D9D-16D5-4B42-8742-66EA2049415C}" dt="2021-12-08T19:13:56.306" v="3163" actId="207"/>
          <ac:spMkLst>
            <pc:docMk/>
            <pc:sldMk cId="2128760299" sldId="355"/>
            <ac:spMk id="3" creationId="{00000000-0000-0000-0000-000000000000}"/>
          </ac:spMkLst>
        </pc:spChg>
      </pc:sldChg>
      <pc:sldChg chg="del">
        <pc:chgData name="Vytautas Dulskis" userId="d8df15b5-8a18-4ab7-bbb6-42c39c0de5c0" providerId="ADAL" clId="{9B545D9D-16D5-4B42-8742-66EA2049415C}" dt="2021-12-08T17:37:09.271" v="953" actId="47"/>
        <pc:sldMkLst>
          <pc:docMk/>
          <pc:sldMk cId="1206426588" sldId="356"/>
        </pc:sldMkLst>
      </pc:sldChg>
      <pc:sldChg chg="modSp mod ord">
        <pc:chgData name="Vytautas Dulskis" userId="d8df15b5-8a18-4ab7-bbb6-42c39c0de5c0" providerId="ADAL" clId="{9B545D9D-16D5-4B42-8742-66EA2049415C}" dt="2021-12-08T18:55:28.584" v="2679" actId="27636"/>
        <pc:sldMkLst>
          <pc:docMk/>
          <pc:sldMk cId="3537594224" sldId="357"/>
        </pc:sldMkLst>
        <pc:spChg chg="mod">
          <ac:chgData name="Vytautas Dulskis" userId="d8df15b5-8a18-4ab7-bbb6-42c39c0de5c0" providerId="ADAL" clId="{9B545D9D-16D5-4B42-8742-66EA2049415C}" dt="2021-12-08T18:55:28.584" v="2679" actId="27636"/>
          <ac:spMkLst>
            <pc:docMk/>
            <pc:sldMk cId="3537594224" sldId="357"/>
            <ac:spMk id="2" creationId="{9FA731BE-B14A-4E54-9E27-DFB6AE284B49}"/>
          </ac:spMkLst>
        </pc:spChg>
        <pc:spChg chg="mod">
          <ac:chgData name="Vytautas Dulskis" userId="d8df15b5-8a18-4ab7-bbb6-42c39c0de5c0" providerId="ADAL" clId="{9B545D9D-16D5-4B42-8742-66EA2049415C}" dt="2021-12-08T18:44:59.311" v="2279" actId="20577"/>
          <ac:spMkLst>
            <pc:docMk/>
            <pc:sldMk cId="3537594224" sldId="357"/>
            <ac:spMk id="3" creationId="{6DBB9EAC-D05B-4AB9-A61F-67D07A3DBBF3}"/>
          </ac:spMkLst>
        </pc:spChg>
      </pc:sldChg>
      <pc:sldChg chg="modSp mod">
        <pc:chgData name="Vytautas Dulskis" userId="d8df15b5-8a18-4ab7-bbb6-42c39c0de5c0" providerId="ADAL" clId="{9B545D9D-16D5-4B42-8742-66EA2049415C}" dt="2021-12-08T19:00:28.086" v="2758" actId="207"/>
        <pc:sldMkLst>
          <pc:docMk/>
          <pc:sldMk cId="159509989" sldId="358"/>
        </pc:sldMkLst>
        <pc:spChg chg="mod">
          <ac:chgData name="Vytautas Dulskis" userId="d8df15b5-8a18-4ab7-bbb6-42c39c0de5c0" providerId="ADAL" clId="{9B545D9D-16D5-4B42-8742-66EA2049415C}" dt="2021-12-08T19:00:23.792" v="2757" actId="113"/>
          <ac:spMkLst>
            <pc:docMk/>
            <pc:sldMk cId="159509989" sldId="358"/>
            <ac:spMk id="2" creationId="{DF27FAFE-584C-4197-AA1C-B6FE93EA9C97}"/>
          </ac:spMkLst>
        </pc:spChg>
        <pc:spChg chg="mod">
          <ac:chgData name="Vytautas Dulskis" userId="d8df15b5-8a18-4ab7-bbb6-42c39c0de5c0" providerId="ADAL" clId="{9B545D9D-16D5-4B42-8742-66EA2049415C}" dt="2021-12-08T19:00:28.086" v="2758" actId="207"/>
          <ac:spMkLst>
            <pc:docMk/>
            <pc:sldMk cId="159509989" sldId="358"/>
            <ac:spMk id="3" creationId="{A8B401A9-0A8F-4397-B3C0-2A22A618C012}"/>
          </ac:spMkLst>
        </pc:spChg>
      </pc:sldChg>
      <pc:sldChg chg="del">
        <pc:chgData name="Vytautas Dulskis" userId="d8df15b5-8a18-4ab7-bbb6-42c39c0de5c0" providerId="ADAL" clId="{9B545D9D-16D5-4B42-8742-66EA2049415C}" dt="2021-12-08T16:45:46.388" v="3" actId="47"/>
        <pc:sldMkLst>
          <pc:docMk/>
          <pc:sldMk cId="638402443" sldId="360"/>
        </pc:sldMkLst>
      </pc:sldChg>
      <pc:sldChg chg="del">
        <pc:chgData name="Vytautas Dulskis" userId="d8df15b5-8a18-4ab7-bbb6-42c39c0de5c0" providerId="ADAL" clId="{9B545D9D-16D5-4B42-8742-66EA2049415C}" dt="2021-12-08T16:45:48.619" v="4" actId="47"/>
        <pc:sldMkLst>
          <pc:docMk/>
          <pc:sldMk cId="624112346" sldId="361"/>
        </pc:sldMkLst>
      </pc:sldChg>
      <pc:sldChg chg="modSp mod">
        <pc:chgData name="Vytautas Dulskis" userId="d8df15b5-8a18-4ab7-bbb6-42c39c0de5c0" providerId="ADAL" clId="{9B545D9D-16D5-4B42-8742-66EA2049415C}" dt="2021-12-08T18:58:08.210" v="2730" actId="20577"/>
        <pc:sldMkLst>
          <pc:docMk/>
          <pc:sldMk cId="371633437" sldId="367"/>
        </pc:sldMkLst>
        <pc:spChg chg="mod">
          <ac:chgData name="Vytautas Dulskis" userId="d8df15b5-8a18-4ab7-bbb6-42c39c0de5c0" providerId="ADAL" clId="{9B545D9D-16D5-4B42-8742-66EA2049415C}" dt="2021-12-08T18:57:38.411" v="2721" actId="113"/>
          <ac:spMkLst>
            <pc:docMk/>
            <pc:sldMk cId="371633437" sldId="367"/>
            <ac:spMk id="2" creationId="{8EDF9637-FD26-4F6A-9F4B-150CC4880728}"/>
          </ac:spMkLst>
        </pc:spChg>
        <pc:spChg chg="mod">
          <ac:chgData name="Vytautas Dulskis" userId="d8df15b5-8a18-4ab7-bbb6-42c39c0de5c0" providerId="ADAL" clId="{9B545D9D-16D5-4B42-8742-66EA2049415C}" dt="2021-12-08T18:58:08.210" v="2730" actId="20577"/>
          <ac:spMkLst>
            <pc:docMk/>
            <pc:sldMk cId="371633437" sldId="367"/>
            <ac:spMk id="3" creationId="{A8E780FD-D74E-417C-9E26-1FBAAD77B0E2}"/>
          </ac:spMkLst>
        </pc:spChg>
      </pc:sldChg>
      <pc:sldChg chg="modSp mod">
        <pc:chgData name="Vytautas Dulskis" userId="d8df15b5-8a18-4ab7-bbb6-42c39c0de5c0" providerId="ADAL" clId="{9B545D9D-16D5-4B42-8742-66EA2049415C}" dt="2021-12-08T18:58:58.392" v="2745" actId="27636"/>
        <pc:sldMkLst>
          <pc:docMk/>
          <pc:sldMk cId="176873127" sldId="368"/>
        </pc:sldMkLst>
        <pc:spChg chg="mod">
          <ac:chgData name="Vytautas Dulskis" userId="d8df15b5-8a18-4ab7-bbb6-42c39c0de5c0" providerId="ADAL" clId="{9B545D9D-16D5-4B42-8742-66EA2049415C}" dt="2021-12-08T18:58:16.354" v="2731" actId="113"/>
          <ac:spMkLst>
            <pc:docMk/>
            <pc:sldMk cId="176873127" sldId="368"/>
            <ac:spMk id="2" creationId="{8EDF9637-FD26-4F6A-9F4B-150CC4880728}"/>
          </ac:spMkLst>
        </pc:spChg>
        <pc:spChg chg="mod">
          <ac:chgData name="Vytautas Dulskis" userId="d8df15b5-8a18-4ab7-bbb6-42c39c0de5c0" providerId="ADAL" clId="{9B545D9D-16D5-4B42-8742-66EA2049415C}" dt="2021-12-08T18:58:58.392" v="2745" actId="27636"/>
          <ac:spMkLst>
            <pc:docMk/>
            <pc:sldMk cId="176873127" sldId="368"/>
            <ac:spMk id="3" creationId="{A8E780FD-D74E-417C-9E26-1FBAAD77B0E2}"/>
          </ac:spMkLst>
        </pc:spChg>
      </pc:sldChg>
      <pc:sldChg chg="modSp mod">
        <pc:chgData name="Vytautas Dulskis" userId="d8df15b5-8a18-4ab7-bbb6-42c39c0de5c0" providerId="ADAL" clId="{9B545D9D-16D5-4B42-8742-66EA2049415C}" dt="2021-12-08T19:01:05.461" v="2763" actId="207"/>
        <pc:sldMkLst>
          <pc:docMk/>
          <pc:sldMk cId="2910133363" sldId="370"/>
        </pc:sldMkLst>
        <pc:spChg chg="mod">
          <ac:chgData name="Vytautas Dulskis" userId="d8df15b5-8a18-4ab7-bbb6-42c39c0de5c0" providerId="ADAL" clId="{9B545D9D-16D5-4B42-8742-66EA2049415C}" dt="2021-12-08T19:00:56.012" v="2762" actId="113"/>
          <ac:spMkLst>
            <pc:docMk/>
            <pc:sldMk cId="2910133363" sldId="370"/>
            <ac:spMk id="2" creationId="{FF494330-7EA6-468E-804C-2CEA44C10951}"/>
          </ac:spMkLst>
        </pc:spChg>
        <pc:spChg chg="mod">
          <ac:chgData name="Vytautas Dulskis" userId="d8df15b5-8a18-4ab7-bbb6-42c39c0de5c0" providerId="ADAL" clId="{9B545D9D-16D5-4B42-8742-66EA2049415C}" dt="2021-12-08T19:01:05.461" v="2763" actId="207"/>
          <ac:spMkLst>
            <pc:docMk/>
            <pc:sldMk cId="2910133363" sldId="370"/>
            <ac:spMk id="4" creationId="{2D124090-2A83-47B5-9264-8160BBAEE1EB}"/>
          </ac:spMkLst>
        </pc:spChg>
        <pc:picChg chg="mod">
          <ac:chgData name="Vytautas Dulskis" userId="d8df15b5-8a18-4ab7-bbb6-42c39c0de5c0" providerId="ADAL" clId="{9B545D9D-16D5-4B42-8742-66EA2049415C}" dt="2021-12-08T19:00:53.347" v="2761" actId="1076"/>
          <ac:picMkLst>
            <pc:docMk/>
            <pc:sldMk cId="2910133363" sldId="370"/>
            <ac:picMk id="2050" creationId="{94430DE0-183E-4196-AA4F-9B322F7B4D90}"/>
          </ac:picMkLst>
        </pc:picChg>
      </pc:sldChg>
      <pc:sldChg chg="modSp mod">
        <pc:chgData name="Vytautas Dulskis" userId="d8df15b5-8a18-4ab7-bbb6-42c39c0de5c0" providerId="ADAL" clId="{9B545D9D-16D5-4B42-8742-66EA2049415C}" dt="2021-12-08T18:59:09.975" v="2747" actId="207"/>
        <pc:sldMkLst>
          <pc:docMk/>
          <pc:sldMk cId="1938582460" sldId="371"/>
        </pc:sldMkLst>
        <pc:spChg chg="mod">
          <ac:chgData name="Vytautas Dulskis" userId="d8df15b5-8a18-4ab7-bbb6-42c39c0de5c0" providerId="ADAL" clId="{9B545D9D-16D5-4B42-8742-66EA2049415C}" dt="2021-12-08T18:59:07.368" v="2746" actId="113"/>
          <ac:spMkLst>
            <pc:docMk/>
            <pc:sldMk cId="1938582460" sldId="371"/>
            <ac:spMk id="2" creationId="{8EDF9637-FD26-4F6A-9F4B-150CC4880728}"/>
          </ac:spMkLst>
        </pc:spChg>
        <pc:spChg chg="mod">
          <ac:chgData name="Vytautas Dulskis" userId="d8df15b5-8a18-4ab7-bbb6-42c39c0de5c0" providerId="ADAL" clId="{9B545D9D-16D5-4B42-8742-66EA2049415C}" dt="2021-12-08T18:59:09.975" v="2747" actId="207"/>
          <ac:spMkLst>
            <pc:docMk/>
            <pc:sldMk cId="1938582460" sldId="371"/>
            <ac:spMk id="3" creationId="{A8E780FD-D74E-417C-9E26-1FBAAD77B0E2}"/>
          </ac:spMkLst>
        </pc:spChg>
      </pc:sldChg>
      <pc:sldChg chg="modSp mod">
        <pc:chgData name="Vytautas Dulskis" userId="d8df15b5-8a18-4ab7-bbb6-42c39c0de5c0" providerId="ADAL" clId="{9B545D9D-16D5-4B42-8742-66EA2049415C}" dt="2021-12-08T19:00:46.570" v="2760" actId="113"/>
        <pc:sldMkLst>
          <pc:docMk/>
          <pc:sldMk cId="2422020843" sldId="372"/>
        </pc:sldMkLst>
        <pc:spChg chg="mod">
          <ac:chgData name="Vytautas Dulskis" userId="d8df15b5-8a18-4ab7-bbb6-42c39c0de5c0" providerId="ADAL" clId="{9B545D9D-16D5-4B42-8742-66EA2049415C}" dt="2021-12-08T19:00:46.570" v="2760" actId="113"/>
          <ac:spMkLst>
            <pc:docMk/>
            <pc:sldMk cId="2422020843" sldId="372"/>
            <ac:spMk id="2" creationId="{76E16A2F-5254-4DF8-9EC3-B1F42F3D7034}"/>
          </ac:spMkLst>
        </pc:spChg>
      </pc:sldChg>
      <pc:sldChg chg="del">
        <pc:chgData name="Vytautas Dulskis" userId="d8df15b5-8a18-4ab7-bbb6-42c39c0de5c0" providerId="ADAL" clId="{9B545D9D-16D5-4B42-8742-66EA2049415C}" dt="2021-12-08T16:47:37.524" v="7" actId="47"/>
        <pc:sldMkLst>
          <pc:docMk/>
          <pc:sldMk cId="3242000856" sldId="374"/>
        </pc:sldMkLst>
      </pc:sldChg>
      <pc:sldChg chg="del">
        <pc:chgData name="Vytautas Dulskis" userId="d8df15b5-8a18-4ab7-bbb6-42c39c0de5c0" providerId="ADAL" clId="{9B545D9D-16D5-4B42-8742-66EA2049415C}" dt="2021-12-08T16:49:25.367" v="19" actId="47"/>
        <pc:sldMkLst>
          <pc:docMk/>
          <pc:sldMk cId="3227817619" sldId="375"/>
        </pc:sldMkLst>
      </pc:sldChg>
      <pc:sldChg chg="del">
        <pc:chgData name="Vytautas Dulskis" userId="d8df15b5-8a18-4ab7-bbb6-42c39c0de5c0" providerId="ADAL" clId="{9B545D9D-16D5-4B42-8742-66EA2049415C}" dt="2021-12-08T16:47:49.415" v="8" actId="47"/>
        <pc:sldMkLst>
          <pc:docMk/>
          <pc:sldMk cId="4137475853" sldId="376"/>
        </pc:sldMkLst>
      </pc:sldChg>
      <pc:sldChg chg="modSp mod">
        <pc:chgData name="Vytautas Dulskis" userId="d8df15b5-8a18-4ab7-bbb6-42c39c0de5c0" providerId="ADAL" clId="{9B545D9D-16D5-4B42-8742-66EA2049415C}" dt="2021-12-08T19:00:32.413" v="2759" actId="207"/>
        <pc:sldMkLst>
          <pc:docMk/>
          <pc:sldMk cId="3691013553" sldId="377"/>
        </pc:sldMkLst>
        <pc:spChg chg="mod">
          <ac:chgData name="Vytautas Dulskis" userId="d8df15b5-8a18-4ab7-bbb6-42c39c0de5c0" providerId="ADAL" clId="{9B545D9D-16D5-4B42-8742-66EA2049415C}" dt="2021-12-08T18:59:28.351" v="2748" actId="113"/>
          <ac:spMkLst>
            <pc:docMk/>
            <pc:sldMk cId="3691013553" sldId="377"/>
            <ac:spMk id="2" creationId="{8EDF9637-FD26-4F6A-9F4B-150CC4880728}"/>
          </ac:spMkLst>
        </pc:spChg>
        <pc:spChg chg="mod">
          <ac:chgData name="Vytautas Dulskis" userId="d8df15b5-8a18-4ab7-bbb6-42c39c0de5c0" providerId="ADAL" clId="{9B545D9D-16D5-4B42-8742-66EA2049415C}" dt="2021-12-08T19:00:32.413" v="2759" actId="207"/>
          <ac:spMkLst>
            <pc:docMk/>
            <pc:sldMk cId="3691013553" sldId="377"/>
            <ac:spMk id="3" creationId="{A8E780FD-D74E-417C-9E26-1FBAAD77B0E2}"/>
          </ac:spMkLst>
        </pc:spChg>
      </pc:sldChg>
      <pc:sldChg chg="del">
        <pc:chgData name="Vytautas Dulskis" userId="d8df15b5-8a18-4ab7-bbb6-42c39c0de5c0" providerId="ADAL" clId="{9B545D9D-16D5-4B42-8742-66EA2049415C}" dt="2021-12-08T16:50:02.830" v="20" actId="47"/>
        <pc:sldMkLst>
          <pc:docMk/>
          <pc:sldMk cId="3452080012" sldId="378"/>
        </pc:sldMkLst>
      </pc:sldChg>
      <pc:sldChg chg="modSp mod">
        <pc:chgData name="Vytautas Dulskis" userId="d8df15b5-8a18-4ab7-bbb6-42c39c0de5c0" providerId="ADAL" clId="{9B545D9D-16D5-4B42-8742-66EA2049415C}" dt="2021-12-08T18:56:03.139" v="2691" actId="5793"/>
        <pc:sldMkLst>
          <pc:docMk/>
          <pc:sldMk cId="1218490368" sldId="380"/>
        </pc:sldMkLst>
        <pc:spChg chg="mod">
          <ac:chgData name="Vytautas Dulskis" userId="d8df15b5-8a18-4ab7-bbb6-42c39c0de5c0" providerId="ADAL" clId="{9B545D9D-16D5-4B42-8742-66EA2049415C}" dt="2021-12-08T18:55:52.972" v="2689" actId="20577"/>
          <ac:spMkLst>
            <pc:docMk/>
            <pc:sldMk cId="1218490368" sldId="380"/>
            <ac:spMk id="2" creationId="{4961C3ED-F197-488E-8566-1BA3E2765435}"/>
          </ac:spMkLst>
        </pc:spChg>
        <pc:spChg chg="mod">
          <ac:chgData name="Vytautas Dulskis" userId="d8df15b5-8a18-4ab7-bbb6-42c39c0de5c0" providerId="ADAL" clId="{9B545D9D-16D5-4B42-8742-66EA2049415C}" dt="2021-12-08T18:56:03.139" v="2691" actId="5793"/>
          <ac:spMkLst>
            <pc:docMk/>
            <pc:sldMk cId="1218490368" sldId="380"/>
            <ac:spMk id="3" creationId="{0BA78FF6-2B76-4649-B22D-8DA036CB679C}"/>
          </ac:spMkLst>
        </pc:spChg>
      </pc:sldChg>
      <pc:sldChg chg="modSp mod">
        <pc:chgData name="Vytautas Dulskis" userId="d8df15b5-8a18-4ab7-bbb6-42c39c0de5c0" providerId="ADAL" clId="{9B545D9D-16D5-4B42-8742-66EA2049415C}" dt="2021-12-08T18:56:16.789" v="2696" actId="207"/>
        <pc:sldMkLst>
          <pc:docMk/>
          <pc:sldMk cId="313739700" sldId="381"/>
        </pc:sldMkLst>
        <pc:spChg chg="mod">
          <ac:chgData name="Vytautas Dulskis" userId="d8df15b5-8a18-4ab7-bbb6-42c39c0de5c0" providerId="ADAL" clId="{9B545D9D-16D5-4B42-8742-66EA2049415C}" dt="2021-12-08T18:56:07.985" v="2692" actId="113"/>
          <ac:spMkLst>
            <pc:docMk/>
            <pc:sldMk cId="313739700" sldId="381"/>
            <ac:spMk id="2" creationId="{DF27FAFE-584C-4197-AA1C-B6FE93EA9C97}"/>
          </ac:spMkLst>
        </pc:spChg>
        <pc:spChg chg="mod">
          <ac:chgData name="Vytautas Dulskis" userId="d8df15b5-8a18-4ab7-bbb6-42c39c0de5c0" providerId="ADAL" clId="{9B545D9D-16D5-4B42-8742-66EA2049415C}" dt="2021-12-08T18:56:16.789" v="2696" actId="207"/>
          <ac:spMkLst>
            <pc:docMk/>
            <pc:sldMk cId="313739700" sldId="381"/>
            <ac:spMk id="3" creationId="{A8B401A9-0A8F-4397-B3C0-2A22A618C012}"/>
          </ac:spMkLst>
        </pc:spChg>
      </pc:sldChg>
      <pc:sldChg chg="modSp mod">
        <pc:chgData name="Vytautas Dulskis" userId="d8df15b5-8a18-4ab7-bbb6-42c39c0de5c0" providerId="ADAL" clId="{9B545D9D-16D5-4B42-8742-66EA2049415C}" dt="2021-12-08T18:56:46.331" v="2714" actId="207"/>
        <pc:sldMkLst>
          <pc:docMk/>
          <pc:sldMk cId="1952163609" sldId="382"/>
        </pc:sldMkLst>
        <pc:spChg chg="mod">
          <ac:chgData name="Vytautas Dulskis" userId="d8df15b5-8a18-4ab7-bbb6-42c39c0de5c0" providerId="ADAL" clId="{9B545D9D-16D5-4B42-8742-66EA2049415C}" dt="2021-12-08T18:56:42.694" v="2713" actId="27636"/>
          <ac:spMkLst>
            <pc:docMk/>
            <pc:sldMk cId="1952163609" sldId="382"/>
            <ac:spMk id="2" creationId="{C3715294-9389-4261-8FF7-ABF2741E4B03}"/>
          </ac:spMkLst>
        </pc:spChg>
        <pc:spChg chg="mod">
          <ac:chgData name="Vytautas Dulskis" userId="d8df15b5-8a18-4ab7-bbb6-42c39c0de5c0" providerId="ADAL" clId="{9B545D9D-16D5-4B42-8742-66EA2049415C}" dt="2021-12-08T18:56:46.331" v="2714" actId="207"/>
          <ac:spMkLst>
            <pc:docMk/>
            <pc:sldMk cId="1952163609" sldId="382"/>
            <ac:spMk id="3" creationId="{889571CE-C90B-4B13-B2E9-5267C89FFCB9}"/>
          </ac:spMkLst>
        </pc:spChg>
      </pc:sldChg>
      <pc:sldChg chg="modSp mod">
        <pc:chgData name="Vytautas Dulskis" userId="d8df15b5-8a18-4ab7-bbb6-42c39c0de5c0" providerId="ADAL" clId="{9B545D9D-16D5-4B42-8742-66EA2049415C}" dt="2021-12-08T18:56:57.263" v="2715" actId="113"/>
        <pc:sldMkLst>
          <pc:docMk/>
          <pc:sldMk cId="132902916" sldId="383"/>
        </pc:sldMkLst>
        <pc:spChg chg="mod">
          <ac:chgData name="Vytautas Dulskis" userId="d8df15b5-8a18-4ab7-bbb6-42c39c0de5c0" providerId="ADAL" clId="{9B545D9D-16D5-4B42-8742-66EA2049415C}" dt="2021-12-08T18:56:57.263" v="2715" actId="113"/>
          <ac:spMkLst>
            <pc:docMk/>
            <pc:sldMk cId="132902916" sldId="383"/>
            <ac:spMk id="2" creationId="{00000000-0000-0000-0000-000000000000}"/>
          </ac:spMkLst>
        </pc:spChg>
      </pc:sldChg>
      <pc:sldChg chg="modSp mod">
        <pc:chgData name="Vytautas Dulskis" userId="d8df15b5-8a18-4ab7-bbb6-42c39c0de5c0" providerId="ADAL" clId="{9B545D9D-16D5-4B42-8742-66EA2049415C}" dt="2021-12-08T18:28:58.305" v="1867" actId="113"/>
        <pc:sldMkLst>
          <pc:docMk/>
          <pc:sldMk cId="4150784468" sldId="384"/>
        </pc:sldMkLst>
        <pc:spChg chg="mod">
          <ac:chgData name="Vytautas Dulskis" userId="d8df15b5-8a18-4ab7-bbb6-42c39c0de5c0" providerId="ADAL" clId="{9B545D9D-16D5-4B42-8742-66EA2049415C}" dt="2021-12-08T18:27:32.637" v="1861" actId="1076"/>
          <ac:spMkLst>
            <pc:docMk/>
            <pc:sldMk cId="4150784468" sldId="384"/>
            <ac:spMk id="2" creationId="{7917C1DF-C80F-432C-83DB-8EF655FF1540}"/>
          </ac:spMkLst>
        </pc:spChg>
        <pc:spChg chg="mod">
          <ac:chgData name="Vytautas Dulskis" userId="d8df15b5-8a18-4ab7-bbb6-42c39c0de5c0" providerId="ADAL" clId="{9B545D9D-16D5-4B42-8742-66EA2049415C}" dt="2021-12-08T18:28:58.305" v="1867" actId="113"/>
          <ac:spMkLst>
            <pc:docMk/>
            <pc:sldMk cId="4150784468" sldId="384"/>
            <ac:spMk id="3" creationId="{B05A9AF1-4CF4-4C44-98FC-C1A0D5E77C7C}"/>
          </ac:spMkLst>
        </pc:spChg>
      </pc:sldChg>
      <pc:sldChg chg="modSp del mod">
        <pc:chgData name="Vytautas Dulskis" userId="d8df15b5-8a18-4ab7-bbb6-42c39c0de5c0" providerId="ADAL" clId="{9B545D9D-16D5-4B42-8742-66EA2049415C}" dt="2021-12-08T17:52:39.253" v="1433" actId="47"/>
        <pc:sldMkLst>
          <pc:docMk/>
          <pc:sldMk cId="393671965" sldId="385"/>
        </pc:sldMkLst>
        <pc:spChg chg="mod">
          <ac:chgData name="Vytautas Dulskis" userId="d8df15b5-8a18-4ab7-bbb6-42c39c0de5c0" providerId="ADAL" clId="{9B545D9D-16D5-4B42-8742-66EA2049415C}" dt="2021-12-08T17:52:16.801" v="1432" actId="20577"/>
          <ac:spMkLst>
            <pc:docMk/>
            <pc:sldMk cId="393671965" sldId="385"/>
            <ac:spMk id="3" creationId="{36F8E938-83F3-46B5-9049-2644DD212EDA}"/>
          </ac:spMkLst>
        </pc:spChg>
      </pc:sldChg>
      <pc:sldChg chg="add del">
        <pc:chgData name="Vytautas Dulskis" userId="d8df15b5-8a18-4ab7-bbb6-42c39c0de5c0" providerId="ADAL" clId="{9B545D9D-16D5-4B42-8742-66EA2049415C}" dt="2021-12-08T18:23:53.595" v="1777" actId="47"/>
        <pc:sldMkLst>
          <pc:docMk/>
          <pc:sldMk cId="234216429" sldId="386"/>
        </pc:sldMkLst>
      </pc:sldChg>
      <pc:sldChg chg="modSp del mod">
        <pc:chgData name="Vytautas Dulskis" userId="d8df15b5-8a18-4ab7-bbb6-42c39c0de5c0" providerId="ADAL" clId="{9B545D9D-16D5-4B42-8742-66EA2049415C}" dt="2021-12-08T18:12:08.537" v="1661" actId="2696"/>
        <pc:sldMkLst>
          <pc:docMk/>
          <pc:sldMk cId="3146411608" sldId="386"/>
        </pc:sldMkLst>
        <pc:spChg chg="mod">
          <ac:chgData name="Vytautas Dulskis" userId="d8df15b5-8a18-4ab7-bbb6-42c39c0de5c0" providerId="ADAL" clId="{9B545D9D-16D5-4B42-8742-66EA2049415C}" dt="2021-12-08T18:02:25.147" v="1461" actId="27636"/>
          <ac:spMkLst>
            <pc:docMk/>
            <pc:sldMk cId="3146411608" sldId="386"/>
            <ac:spMk id="3" creationId="{501B0E1D-CBCF-4FD8-87B5-E463ABA08C6E}"/>
          </ac:spMkLst>
        </pc:spChg>
      </pc:sldChg>
      <pc:sldChg chg="del">
        <pc:chgData name="Vytautas Dulskis" userId="d8df15b5-8a18-4ab7-bbb6-42c39c0de5c0" providerId="ADAL" clId="{9B545D9D-16D5-4B42-8742-66EA2049415C}" dt="2021-12-08T18:02:39.954" v="1462" actId="47"/>
        <pc:sldMkLst>
          <pc:docMk/>
          <pc:sldMk cId="3017528716" sldId="387"/>
        </pc:sldMkLst>
      </pc:sldChg>
      <pc:sldChg chg="del">
        <pc:chgData name="Vytautas Dulskis" userId="d8df15b5-8a18-4ab7-bbb6-42c39c0de5c0" providerId="ADAL" clId="{9B545D9D-16D5-4B42-8742-66EA2049415C}" dt="2021-12-08T18:02:48.217" v="1463" actId="47"/>
        <pc:sldMkLst>
          <pc:docMk/>
          <pc:sldMk cId="1945124129" sldId="388"/>
        </pc:sldMkLst>
      </pc:sldChg>
      <pc:sldChg chg="modSp new mod ord">
        <pc:chgData name="Vytautas Dulskis" userId="d8df15b5-8a18-4ab7-bbb6-42c39c0de5c0" providerId="ADAL" clId="{9B545D9D-16D5-4B42-8742-66EA2049415C}" dt="2021-12-08T18:26:40.868" v="1851" actId="113"/>
        <pc:sldMkLst>
          <pc:docMk/>
          <pc:sldMk cId="3268335339" sldId="389"/>
        </pc:sldMkLst>
        <pc:spChg chg="mod">
          <ac:chgData name="Vytautas Dulskis" userId="d8df15b5-8a18-4ab7-bbb6-42c39c0de5c0" providerId="ADAL" clId="{9B545D9D-16D5-4B42-8742-66EA2049415C}" dt="2021-12-08T18:25:19.314" v="1834" actId="113"/>
          <ac:spMkLst>
            <pc:docMk/>
            <pc:sldMk cId="3268335339" sldId="389"/>
            <ac:spMk id="2" creationId="{7E45C271-9B40-46B0-9837-775EAE29336A}"/>
          </ac:spMkLst>
        </pc:spChg>
        <pc:spChg chg="mod">
          <ac:chgData name="Vytautas Dulskis" userId="d8df15b5-8a18-4ab7-bbb6-42c39c0de5c0" providerId="ADAL" clId="{9B545D9D-16D5-4B42-8742-66EA2049415C}" dt="2021-12-08T18:26:40.868" v="1851" actId="113"/>
          <ac:spMkLst>
            <pc:docMk/>
            <pc:sldMk cId="3268335339" sldId="389"/>
            <ac:spMk id="3" creationId="{E1A838E6-3666-40A6-B76D-B8AA5D2A819F}"/>
          </ac:spMkLst>
        </pc:spChg>
      </pc:sldChg>
      <pc:sldChg chg="addSp modSp new mod">
        <pc:chgData name="Vytautas Dulskis" userId="d8df15b5-8a18-4ab7-bbb6-42c39c0de5c0" providerId="ADAL" clId="{9B545D9D-16D5-4B42-8742-66EA2049415C}" dt="2021-12-08T18:29:31.717" v="1873" actId="1076"/>
        <pc:sldMkLst>
          <pc:docMk/>
          <pc:sldMk cId="1318688768" sldId="390"/>
        </pc:sldMkLst>
        <pc:spChg chg="mod">
          <ac:chgData name="Vytautas Dulskis" userId="d8df15b5-8a18-4ab7-bbb6-42c39c0de5c0" providerId="ADAL" clId="{9B545D9D-16D5-4B42-8742-66EA2049415C}" dt="2021-12-08T18:29:25.758" v="1872" actId="1076"/>
          <ac:spMkLst>
            <pc:docMk/>
            <pc:sldMk cId="1318688768" sldId="390"/>
            <ac:spMk id="2" creationId="{768E8095-9EF7-4C97-A635-0ECDE1DB8CD3}"/>
          </ac:spMkLst>
        </pc:spChg>
        <pc:spChg chg="mod">
          <ac:chgData name="Vytautas Dulskis" userId="d8df15b5-8a18-4ab7-bbb6-42c39c0de5c0" providerId="ADAL" clId="{9B545D9D-16D5-4B42-8742-66EA2049415C}" dt="2021-12-08T18:29:31.717" v="1873" actId="1076"/>
          <ac:spMkLst>
            <pc:docMk/>
            <pc:sldMk cId="1318688768" sldId="390"/>
            <ac:spMk id="3" creationId="{5CF9C697-2CCD-4986-9AF3-60913C471B90}"/>
          </ac:spMkLst>
        </pc:spChg>
        <pc:picChg chg="add mod">
          <ac:chgData name="Vytautas Dulskis" userId="d8df15b5-8a18-4ab7-bbb6-42c39c0de5c0" providerId="ADAL" clId="{9B545D9D-16D5-4B42-8742-66EA2049415C}" dt="2021-12-08T18:01:43.936" v="1454" actId="1076"/>
          <ac:picMkLst>
            <pc:docMk/>
            <pc:sldMk cId="1318688768" sldId="390"/>
            <ac:picMk id="1026" creationId="{5FA71ED6-8806-4CDE-ACCA-58AE15B42FE3}"/>
          </ac:picMkLst>
        </pc:picChg>
      </pc:sldChg>
      <pc:sldChg chg="modSp new del mod">
        <pc:chgData name="Vytautas Dulskis" userId="d8df15b5-8a18-4ab7-bbb6-42c39c0de5c0" providerId="ADAL" clId="{9B545D9D-16D5-4B42-8742-66EA2049415C}" dt="2021-12-08T18:22:52.084" v="1776" actId="47"/>
        <pc:sldMkLst>
          <pc:docMk/>
          <pc:sldMk cId="895446735" sldId="391"/>
        </pc:sldMkLst>
        <pc:spChg chg="mod">
          <ac:chgData name="Vytautas Dulskis" userId="d8df15b5-8a18-4ab7-bbb6-42c39c0de5c0" providerId="ADAL" clId="{9B545D9D-16D5-4B42-8742-66EA2049415C}" dt="2021-12-08T18:20:01.412" v="1755"/>
          <ac:spMkLst>
            <pc:docMk/>
            <pc:sldMk cId="895446735" sldId="391"/>
            <ac:spMk id="3" creationId="{0A6FD5AE-12BD-4BA7-B33E-A2A4A564895E}"/>
          </ac:spMkLst>
        </pc:spChg>
      </pc:sldChg>
      <pc:sldChg chg="new del">
        <pc:chgData name="Vytautas Dulskis" userId="d8df15b5-8a18-4ab7-bbb6-42c39c0de5c0" providerId="ADAL" clId="{9B545D9D-16D5-4B42-8742-66EA2049415C}" dt="2021-12-08T18:12:35.325" v="1664" actId="47"/>
        <pc:sldMkLst>
          <pc:docMk/>
          <pc:sldMk cId="1383011004" sldId="391"/>
        </pc:sldMkLst>
      </pc:sldChg>
      <pc:sldChg chg="modSp new mod">
        <pc:chgData name="Vytautas Dulskis" userId="d8df15b5-8a18-4ab7-bbb6-42c39c0de5c0" providerId="ADAL" clId="{9B545D9D-16D5-4B42-8742-66EA2049415C}" dt="2021-12-08T19:13:25.020" v="3162" actId="113"/>
        <pc:sldMkLst>
          <pc:docMk/>
          <pc:sldMk cId="2227553771" sldId="391"/>
        </pc:sldMkLst>
        <pc:spChg chg="mod">
          <ac:chgData name="Vytautas Dulskis" userId="d8df15b5-8a18-4ab7-bbb6-42c39c0de5c0" providerId="ADAL" clId="{9B545D9D-16D5-4B42-8742-66EA2049415C}" dt="2021-12-08T19:02:13.221" v="2776" actId="113"/>
          <ac:spMkLst>
            <pc:docMk/>
            <pc:sldMk cId="2227553771" sldId="391"/>
            <ac:spMk id="2" creationId="{84B6DD37-682E-4826-8279-BEBE9C81E209}"/>
          </ac:spMkLst>
        </pc:spChg>
        <pc:spChg chg="mod">
          <ac:chgData name="Vytautas Dulskis" userId="d8df15b5-8a18-4ab7-bbb6-42c39c0de5c0" providerId="ADAL" clId="{9B545D9D-16D5-4B42-8742-66EA2049415C}" dt="2021-12-08T19:13:25.020" v="3162" actId="113"/>
          <ac:spMkLst>
            <pc:docMk/>
            <pc:sldMk cId="2227553771" sldId="391"/>
            <ac:spMk id="3" creationId="{32F0FF68-3606-4638-B1D5-CA94EC53B550}"/>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ulinė skaidrė">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35300" y="4043088"/>
            <a:ext cx="8560955" cy="2305050"/>
          </a:xfrm>
        </p:spPr>
        <p:txBody>
          <a:bodyPr anchor="t">
            <a:normAutofit/>
          </a:bodyPr>
          <a:lstStyle>
            <a:lvl1pPr algn="l">
              <a:defRPr sz="5400"/>
            </a:lvl1pPr>
          </a:lstStyle>
          <a:p>
            <a:r>
              <a:rPr lang="en-US" dirty="0"/>
              <a:t>CLICK TO EDIT MASTER TITLE STYLE</a:t>
            </a:r>
          </a:p>
        </p:txBody>
      </p:sp>
      <p:pic>
        <p:nvPicPr>
          <p:cNvPr id="11" name="Picture 10"/>
          <p:cNvPicPr>
            <a:picLocks noChangeAspect="1"/>
          </p:cNvPicPr>
          <p:nvPr userDrawn="1"/>
        </p:nvPicPr>
        <p:blipFill>
          <a:blip r:embed="rId2"/>
          <a:stretch>
            <a:fillRect/>
          </a:stretch>
        </p:blipFill>
        <p:spPr>
          <a:xfrm>
            <a:off x="509016" y="459481"/>
            <a:ext cx="3647137" cy="1365515"/>
          </a:xfrm>
          <a:prstGeom prst="rect">
            <a:avLst/>
          </a:prstGeom>
        </p:spPr>
      </p:pic>
      <p:sp>
        <p:nvSpPr>
          <p:cNvPr id="7" name="Rectangle 6"/>
          <p:cNvSpPr/>
          <p:nvPr userDrawn="1"/>
        </p:nvSpPr>
        <p:spPr>
          <a:xfrm>
            <a:off x="2521776" y="3493564"/>
            <a:ext cx="1754297" cy="1410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9793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ekstas ir paveikslėlis 2">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4517136" y="0"/>
            <a:ext cx="7674864" cy="6858000"/>
          </a:xfrm>
        </p:spPr>
        <p:txBody>
          <a:bodyPr/>
          <a:lstStyle/>
          <a:p>
            <a:endParaRPr lang="en-US"/>
          </a:p>
        </p:txBody>
      </p:sp>
      <p:sp>
        <p:nvSpPr>
          <p:cNvPr id="2" name="Title 1"/>
          <p:cNvSpPr>
            <a:spLocks noGrp="1"/>
          </p:cNvSpPr>
          <p:nvPr>
            <p:ph type="title"/>
          </p:nvPr>
        </p:nvSpPr>
        <p:spPr>
          <a:xfrm>
            <a:off x="417576" y="1314510"/>
            <a:ext cx="3576408" cy="1405621"/>
          </a:xfrm>
        </p:spPr>
        <p:txBody>
          <a:bodyPr/>
          <a:lstStyle/>
          <a:p>
            <a:r>
              <a:rPr lang="en-US" dirty="0"/>
              <a:t>Click to edit Master title style</a:t>
            </a:r>
          </a:p>
        </p:txBody>
      </p:sp>
      <p:sp>
        <p:nvSpPr>
          <p:cNvPr id="11" name="Text Placeholder 10"/>
          <p:cNvSpPr>
            <a:spLocks noGrp="1"/>
          </p:cNvSpPr>
          <p:nvPr>
            <p:ph type="body" sz="quarter" idx="14"/>
          </p:nvPr>
        </p:nvSpPr>
        <p:spPr>
          <a:xfrm>
            <a:off x="435864" y="3267940"/>
            <a:ext cx="3576408" cy="3144444"/>
          </a:xfrm>
        </p:spPr>
        <p:txBody>
          <a:bodyPr/>
          <a:lstStyle/>
          <a:p>
            <a:pPr lvl="0"/>
            <a:r>
              <a:rPr lang="en-US"/>
              <a:t>Click to edit Master text styles</a:t>
            </a:r>
          </a:p>
        </p:txBody>
      </p:sp>
    </p:spTree>
    <p:extLst>
      <p:ext uri="{BB962C8B-B14F-4D97-AF65-F5344CB8AC3E}">
        <p14:creationId xmlns:p14="http://schemas.microsoft.com/office/powerpoint/2010/main" val="1692359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itata 1">
    <p:spTree>
      <p:nvGrpSpPr>
        <p:cNvPr id="1" name=""/>
        <p:cNvGrpSpPr/>
        <p:nvPr/>
      </p:nvGrpSpPr>
      <p:grpSpPr>
        <a:xfrm>
          <a:off x="0" y="0"/>
          <a:ext cx="0" cy="0"/>
          <a:chOff x="0" y="0"/>
          <a:chExt cx="0" cy="0"/>
        </a:xfrm>
      </p:grpSpPr>
      <p:sp>
        <p:nvSpPr>
          <p:cNvPr id="5" name="Title 1"/>
          <p:cNvSpPr>
            <a:spLocks noGrp="1"/>
          </p:cNvSpPr>
          <p:nvPr>
            <p:ph type="title"/>
          </p:nvPr>
        </p:nvSpPr>
        <p:spPr>
          <a:xfrm>
            <a:off x="756227" y="755793"/>
            <a:ext cx="5332846" cy="3761509"/>
          </a:xfrm>
        </p:spPr>
        <p:txBody>
          <a:bodyPr/>
          <a:lstStyle/>
          <a:p>
            <a:r>
              <a:rPr lang="en-US"/>
              <a:t>Click to edit Master title style</a:t>
            </a:r>
          </a:p>
        </p:txBody>
      </p:sp>
      <p:sp>
        <p:nvSpPr>
          <p:cNvPr id="7" name="Text Placeholder 8"/>
          <p:cNvSpPr>
            <a:spLocks noGrp="1"/>
          </p:cNvSpPr>
          <p:nvPr>
            <p:ph type="body" sz="quarter" idx="13"/>
          </p:nvPr>
        </p:nvSpPr>
        <p:spPr>
          <a:xfrm>
            <a:off x="6490277" y="2636548"/>
            <a:ext cx="4918075" cy="3574618"/>
          </a:xfrm>
        </p:spPr>
        <p:txBody>
          <a:bodyPr/>
          <a:lstStyle/>
          <a:p>
            <a:pPr lvl="0"/>
            <a:r>
              <a:rPr lang="en-US" dirty="0"/>
              <a:t>Click to edit Master text styles</a:t>
            </a:r>
          </a:p>
        </p:txBody>
      </p:sp>
    </p:spTree>
    <p:extLst>
      <p:ext uri="{BB962C8B-B14F-4D97-AF65-F5344CB8AC3E}">
        <p14:creationId xmlns:p14="http://schemas.microsoft.com/office/powerpoint/2010/main" val="14441136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itata 2">
    <p:spTree>
      <p:nvGrpSpPr>
        <p:cNvPr id="1" name=""/>
        <p:cNvGrpSpPr/>
        <p:nvPr/>
      </p:nvGrpSpPr>
      <p:grpSpPr>
        <a:xfrm>
          <a:off x="0" y="0"/>
          <a:ext cx="0" cy="0"/>
          <a:chOff x="0" y="0"/>
          <a:chExt cx="0" cy="0"/>
        </a:xfrm>
      </p:grpSpPr>
      <p:sp>
        <p:nvSpPr>
          <p:cNvPr id="2" name="Title 1"/>
          <p:cNvSpPr>
            <a:spLocks noGrp="1"/>
          </p:cNvSpPr>
          <p:nvPr>
            <p:ph type="title"/>
          </p:nvPr>
        </p:nvSpPr>
        <p:spPr>
          <a:xfrm>
            <a:off x="1936750" y="2093595"/>
            <a:ext cx="8318500" cy="2707005"/>
          </a:xfrm>
        </p:spPr>
        <p:txBody>
          <a:bodyPr anchor="ctr"/>
          <a:lstStyle>
            <a:lvl1pPr algn="ctr">
              <a:defRPr/>
            </a:lvl1pPr>
          </a:lstStyle>
          <a:p>
            <a:r>
              <a:rPr lang="en-US" dirty="0"/>
              <a:t>Click to edit Master title style</a:t>
            </a:r>
          </a:p>
        </p:txBody>
      </p:sp>
      <p:sp>
        <p:nvSpPr>
          <p:cNvPr id="8" name="Rectangle 7"/>
          <p:cNvSpPr/>
          <p:nvPr userDrawn="1"/>
        </p:nvSpPr>
        <p:spPr>
          <a:xfrm>
            <a:off x="0" y="0"/>
            <a:ext cx="3035300" cy="934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1104275" y="1724494"/>
            <a:ext cx="1692421" cy="1410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9409039" y="5038690"/>
            <a:ext cx="1692421" cy="1410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92798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aveiksllis ir 3 stulpeliai">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838201" y="3075709"/>
            <a:ext cx="3193472" cy="3075854"/>
          </a:xfrm>
        </p:spPr>
        <p:txBody>
          <a:bodyPr/>
          <a:lstStyle/>
          <a:p>
            <a:pPr lvl="0"/>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p:txBody>
      </p:sp>
      <p:sp>
        <p:nvSpPr>
          <p:cNvPr id="5" name="Text Placeholder 6"/>
          <p:cNvSpPr>
            <a:spLocks noGrp="1"/>
          </p:cNvSpPr>
          <p:nvPr>
            <p:ph type="body" sz="quarter" idx="11"/>
          </p:nvPr>
        </p:nvSpPr>
        <p:spPr>
          <a:xfrm>
            <a:off x="4499264" y="3075709"/>
            <a:ext cx="3193472" cy="3075854"/>
          </a:xfrm>
        </p:spPr>
        <p:txBody>
          <a:bodyPr/>
          <a:lstStyle/>
          <a:p>
            <a:pPr lvl="0"/>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p:txBody>
      </p:sp>
      <p:sp>
        <p:nvSpPr>
          <p:cNvPr id="6" name="Text Placeholder 6"/>
          <p:cNvSpPr>
            <a:spLocks noGrp="1"/>
          </p:cNvSpPr>
          <p:nvPr>
            <p:ph type="body" sz="quarter" idx="12"/>
          </p:nvPr>
        </p:nvSpPr>
        <p:spPr>
          <a:xfrm>
            <a:off x="8160327" y="3075709"/>
            <a:ext cx="3193472" cy="3075854"/>
          </a:xfrm>
        </p:spPr>
        <p:txBody>
          <a:bodyPr/>
          <a:lstStyle/>
          <a:p>
            <a:pPr lvl="0"/>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p:txBody>
      </p:sp>
      <p:sp>
        <p:nvSpPr>
          <p:cNvPr id="9" name="Rectangle 8"/>
          <p:cNvSpPr/>
          <p:nvPr userDrawn="1"/>
        </p:nvSpPr>
        <p:spPr>
          <a:xfrm>
            <a:off x="661924" y="2773099"/>
            <a:ext cx="425364" cy="1155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4302204" y="2773099"/>
            <a:ext cx="425364" cy="1155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7963267" y="2773099"/>
            <a:ext cx="425364" cy="1155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p:cNvSpPr>
            <a:spLocks noGrp="1"/>
          </p:cNvSpPr>
          <p:nvPr>
            <p:ph type="pic" sz="quarter" idx="13"/>
          </p:nvPr>
        </p:nvSpPr>
        <p:spPr>
          <a:xfrm>
            <a:off x="0" y="0"/>
            <a:ext cx="12192000" cy="2276475"/>
          </a:xfrm>
        </p:spPr>
        <p:txBody>
          <a:bodyPr/>
          <a:lstStyle/>
          <a:p>
            <a:endParaRPr lang="en-US"/>
          </a:p>
        </p:txBody>
      </p:sp>
    </p:spTree>
    <p:extLst>
      <p:ext uri="{BB962C8B-B14F-4D97-AF65-F5344CB8AC3E}">
        <p14:creationId xmlns:p14="http://schemas.microsoft.com/office/powerpoint/2010/main" val="8478144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ys stulpeliai">
    <p:spTree>
      <p:nvGrpSpPr>
        <p:cNvPr id="1" name=""/>
        <p:cNvGrpSpPr/>
        <p:nvPr/>
      </p:nvGrpSpPr>
      <p:grpSpPr>
        <a:xfrm>
          <a:off x="0" y="0"/>
          <a:ext cx="0" cy="0"/>
          <a:chOff x="0" y="0"/>
          <a:chExt cx="0" cy="0"/>
        </a:xfrm>
      </p:grpSpPr>
      <p:sp>
        <p:nvSpPr>
          <p:cNvPr id="6" name="Text Placeholder 6"/>
          <p:cNvSpPr>
            <a:spLocks noGrp="1"/>
          </p:cNvSpPr>
          <p:nvPr>
            <p:ph type="body" sz="quarter" idx="13"/>
          </p:nvPr>
        </p:nvSpPr>
        <p:spPr>
          <a:xfrm>
            <a:off x="838201" y="1773528"/>
            <a:ext cx="3193472" cy="4323629"/>
          </a:xfrm>
        </p:spPr>
        <p:txBody>
          <a:bodyPr/>
          <a:lstStyle/>
          <a:p>
            <a:pPr lvl="0"/>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p:txBody>
      </p:sp>
      <p:sp>
        <p:nvSpPr>
          <p:cNvPr id="7" name="Text Placeholder 6"/>
          <p:cNvSpPr>
            <a:spLocks noGrp="1"/>
          </p:cNvSpPr>
          <p:nvPr>
            <p:ph type="body" sz="quarter" idx="14"/>
          </p:nvPr>
        </p:nvSpPr>
        <p:spPr>
          <a:xfrm>
            <a:off x="4499264" y="1773528"/>
            <a:ext cx="3193472" cy="4323629"/>
          </a:xfrm>
        </p:spPr>
        <p:txBody>
          <a:bodyPr/>
          <a:lstStyle/>
          <a:p>
            <a:pPr lvl="0"/>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p:txBody>
      </p:sp>
      <p:sp>
        <p:nvSpPr>
          <p:cNvPr id="8" name="Text Placeholder 6"/>
          <p:cNvSpPr>
            <a:spLocks noGrp="1"/>
          </p:cNvSpPr>
          <p:nvPr>
            <p:ph type="body" sz="quarter" idx="15"/>
          </p:nvPr>
        </p:nvSpPr>
        <p:spPr>
          <a:xfrm>
            <a:off x="8160327" y="1773528"/>
            <a:ext cx="3193472" cy="4323629"/>
          </a:xfrm>
        </p:spPr>
        <p:txBody>
          <a:bodyPr/>
          <a:lstStyle/>
          <a:p>
            <a:pPr lvl="0"/>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p:txBody>
      </p:sp>
      <p:sp>
        <p:nvSpPr>
          <p:cNvPr id="9" name="Rectangle 8"/>
          <p:cNvSpPr/>
          <p:nvPr userDrawn="1"/>
        </p:nvSpPr>
        <p:spPr>
          <a:xfrm>
            <a:off x="646302" y="1470919"/>
            <a:ext cx="425364" cy="1155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4286582" y="1470919"/>
            <a:ext cx="425364" cy="1155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7947645" y="1470919"/>
            <a:ext cx="425364" cy="1155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0" y="0"/>
            <a:ext cx="3271520" cy="853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4412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punktai">
    <p:spTree>
      <p:nvGrpSpPr>
        <p:cNvPr id="1" name=""/>
        <p:cNvGrpSpPr/>
        <p:nvPr/>
      </p:nvGrpSpPr>
      <p:grpSpPr>
        <a:xfrm>
          <a:off x="0" y="0"/>
          <a:ext cx="0" cy="0"/>
          <a:chOff x="0" y="0"/>
          <a:chExt cx="0" cy="0"/>
        </a:xfrm>
      </p:grpSpPr>
      <p:sp>
        <p:nvSpPr>
          <p:cNvPr id="6" name="Text Placeholder 6"/>
          <p:cNvSpPr>
            <a:spLocks noGrp="1"/>
          </p:cNvSpPr>
          <p:nvPr>
            <p:ph type="body" sz="quarter" idx="13"/>
          </p:nvPr>
        </p:nvSpPr>
        <p:spPr>
          <a:xfrm>
            <a:off x="1004460" y="1907453"/>
            <a:ext cx="4396739" cy="1740450"/>
          </a:xfrm>
        </p:spPr>
        <p:txBody>
          <a:bodyPr/>
          <a:lstStyle/>
          <a:p>
            <a:pPr lvl="0"/>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p:txBody>
      </p:sp>
      <p:sp>
        <p:nvSpPr>
          <p:cNvPr id="9" name="Rectangle 8"/>
          <p:cNvSpPr/>
          <p:nvPr userDrawn="1"/>
        </p:nvSpPr>
        <p:spPr>
          <a:xfrm>
            <a:off x="791778" y="1604843"/>
            <a:ext cx="425364" cy="1155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6"/>
          <p:cNvSpPr>
            <a:spLocks noGrp="1"/>
          </p:cNvSpPr>
          <p:nvPr>
            <p:ph type="body" sz="quarter" idx="14"/>
          </p:nvPr>
        </p:nvSpPr>
        <p:spPr>
          <a:xfrm>
            <a:off x="1004460" y="4284893"/>
            <a:ext cx="4396739" cy="1740450"/>
          </a:xfrm>
        </p:spPr>
        <p:txBody>
          <a:bodyPr/>
          <a:lstStyle/>
          <a:p>
            <a:pPr lvl="0"/>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p:txBody>
      </p:sp>
      <p:sp>
        <p:nvSpPr>
          <p:cNvPr id="13" name="Rectangle 12"/>
          <p:cNvSpPr/>
          <p:nvPr userDrawn="1"/>
        </p:nvSpPr>
        <p:spPr>
          <a:xfrm>
            <a:off x="791778" y="3982283"/>
            <a:ext cx="425364" cy="1155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6"/>
          <p:cNvSpPr>
            <a:spLocks noGrp="1"/>
          </p:cNvSpPr>
          <p:nvPr>
            <p:ph type="body" sz="quarter" idx="15"/>
          </p:nvPr>
        </p:nvSpPr>
        <p:spPr>
          <a:xfrm>
            <a:off x="6889750" y="1907453"/>
            <a:ext cx="4396739" cy="1740450"/>
          </a:xfrm>
        </p:spPr>
        <p:txBody>
          <a:bodyPr/>
          <a:lstStyle/>
          <a:p>
            <a:pPr lvl="0"/>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p:txBody>
      </p:sp>
      <p:sp>
        <p:nvSpPr>
          <p:cNvPr id="15" name="Rectangle 14"/>
          <p:cNvSpPr/>
          <p:nvPr userDrawn="1"/>
        </p:nvSpPr>
        <p:spPr>
          <a:xfrm>
            <a:off x="6677068" y="1604843"/>
            <a:ext cx="425364" cy="1155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6"/>
          <p:cNvSpPr>
            <a:spLocks noGrp="1"/>
          </p:cNvSpPr>
          <p:nvPr>
            <p:ph type="body" sz="quarter" idx="16"/>
          </p:nvPr>
        </p:nvSpPr>
        <p:spPr>
          <a:xfrm>
            <a:off x="6889750" y="4284893"/>
            <a:ext cx="4396739" cy="1740450"/>
          </a:xfrm>
        </p:spPr>
        <p:txBody>
          <a:bodyPr/>
          <a:lstStyle/>
          <a:p>
            <a:pPr lvl="0"/>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p:txBody>
      </p:sp>
      <p:sp>
        <p:nvSpPr>
          <p:cNvPr id="17" name="Rectangle 16"/>
          <p:cNvSpPr/>
          <p:nvPr userDrawn="1"/>
        </p:nvSpPr>
        <p:spPr>
          <a:xfrm>
            <a:off x="6677068" y="3982283"/>
            <a:ext cx="425364" cy="1155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03205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afik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hart Placeholder 3"/>
          <p:cNvSpPr>
            <a:spLocks noGrp="1"/>
          </p:cNvSpPr>
          <p:nvPr>
            <p:ph type="chart" sz="quarter" idx="10"/>
          </p:nvPr>
        </p:nvSpPr>
        <p:spPr>
          <a:xfrm>
            <a:off x="838200" y="2156460"/>
            <a:ext cx="5010150" cy="3956050"/>
          </a:xfrm>
        </p:spPr>
        <p:txBody>
          <a:bodyPr/>
          <a:lstStyle/>
          <a:p>
            <a:endParaRPr lang="en-US"/>
          </a:p>
        </p:txBody>
      </p:sp>
      <p:sp>
        <p:nvSpPr>
          <p:cNvPr id="5" name="Chart Placeholder 3"/>
          <p:cNvSpPr>
            <a:spLocks noGrp="1"/>
          </p:cNvSpPr>
          <p:nvPr>
            <p:ph type="chart" sz="quarter" idx="11"/>
          </p:nvPr>
        </p:nvSpPr>
        <p:spPr>
          <a:xfrm>
            <a:off x="6172511" y="2156460"/>
            <a:ext cx="5010150" cy="3956050"/>
          </a:xfrm>
        </p:spPr>
        <p:txBody>
          <a:bodyPr/>
          <a:lstStyle/>
          <a:p>
            <a:endParaRPr lang="en-US"/>
          </a:p>
        </p:txBody>
      </p:sp>
    </p:spTree>
    <p:extLst>
      <p:ext uri="{BB962C8B-B14F-4D97-AF65-F5344CB8AC3E}">
        <p14:creationId xmlns:p14="http://schemas.microsoft.com/office/powerpoint/2010/main" val="20727266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afikas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hart Placeholder 5"/>
          <p:cNvSpPr>
            <a:spLocks noGrp="1"/>
          </p:cNvSpPr>
          <p:nvPr>
            <p:ph type="chart" sz="quarter" idx="10"/>
          </p:nvPr>
        </p:nvSpPr>
        <p:spPr>
          <a:xfrm>
            <a:off x="838200" y="2156460"/>
            <a:ext cx="9561513" cy="4019550"/>
          </a:xfrm>
        </p:spPr>
        <p:txBody>
          <a:bodyPr/>
          <a:lstStyle/>
          <a:p>
            <a:endParaRPr lang="en-US"/>
          </a:p>
        </p:txBody>
      </p:sp>
    </p:spTree>
    <p:extLst>
      <p:ext uri="{BB962C8B-B14F-4D97-AF65-F5344CB8AC3E}">
        <p14:creationId xmlns:p14="http://schemas.microsoft.com/office/powerpoint/2010/main" val="1850680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truktūr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Click to edit Master title style</a:t>
            </a:r>
            <a:endParaRPr lang="en-US"/>
          </a:p>
        </p:txBody>
      </p:sp>
      <p:sp>
        <p:nvSpPr>
          <p:cNvPr id="4" name="SmartArt Placeholder 3"/>
          <p:cNvSpPr>
            <a:spLocks noGrp="1"/>
          </p:cNvSpPr>
          <p:nvPr>
            <p:ph type="dgm" sz="quarter" idx="10"/>
          </p:nvPr>
        </p:nvSpPr>
        <p:spPr>
          <a:xfrm>
            <a:off x="838200" y="2041525"/>
            <a:ext cx="8929255" cy="4221163"/>
          </a:xfrm>
        </p:spPr>
        <p:txBody>
          <a:bodyPr/>
          <a:lstStyle/>
          <a:p>
            <a:endParaRPr lang="en-US"/>
          </a:p>
        </p:txBody>
      </p:sp>
    </p:spTree>
    <p:extLst>
      <p:ext uri="{BB962C8B-B14F-4D97-AF65-F5344CB8AC3E}">
        <p14:creationId xmlns:p14="http://schemas.microsoft.com/office/powerpoint/2010/main" val="14388218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entel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Click to edit Master title style</a:t>
            </a:r>
            <a:endParaRPr lang="en-US"/>
          </a:p>
        </p:txBody>
      </p:sp>
      <p:sp>
        <p:nvSpPr>
          <p:cNvPr id="6" name="Table Placeholder 5"/>
          <p:cNvSpPr>
            <a:spLocks noGrp="1"/>
          </p:cNvSpPr>
          <p:nvPr>
            <p:ph type="tbl" sz="quarter" idx="10"/>
          </p:nvPr>
        </p:nvSpPr>
        <p:spPr>
          <a:xfrm>
            <a:off x="838200" y="2041525"/>
            <a:ext cx="8929688" cy="4110038"/>
          </a:xfrm>
        </p:spPr>
        <p:txBody>
          <a:bodyPr/>
          <a:lstStyle/>
          <a:p>
            <a:endParaRPr lang="en-US"/>
          </a:p>
        </p:txBody>
      </p:sp>
    </p:spTree>
    <p:extLst>
      <p:ext uri="{BB962C8B-B14F-4D97-AF65-F5344CB8AC3E}">
        <p14:creationId xmlns:p14="http://schemas.microsoft.com/office/powerpoint/2010/main" val="1613774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ulinė skaidrė 2">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6458527" y="3102776"/>
            <a:ext cx="5396345" cy="3481198"/>
          </a:xfrm>
        </p:spPr>
        <p:txBody>
          <a:bodyPr anchor="t">
            <a:normAutofit/>
          </a:bodyPr>
          <a:lstStyle>
            <a:lvl1pPr algn="l">
              <a:defRPr sz="5400"/>
            </a:lvl1pPr>
          </a:lstStyle>
          <a:p>
            <a:r>
              <a:rPr lang="en-US" dirty="0"/>
              <a:t>CLICK TO EDIT MASTER TITLE STYLE</a:t>
            </a:r>
          </a:p>
        </p:txBody>
      </p:sp>
      <p:sp>
        <p:nvSpPr>
          <p:cNvPr id="7" name="Rectangle 6"/>
          <p:cNvSpPr/>
          <p:nvPr userDrawn="1"/>
        </p:nvSpPr>
        <p:spPr>
          <a:xfrm>
            <a:off x="5946098" y="2667741"/>
            <a:ext cx="1754297" cy="1410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a:stretch>
            <a:fillRect/>
          </a:stretch>
        </p:blipFill>
        <p:spPr>
          <a:xfrm>
            <a:off x="509016" y="459481"/>
            <a:ext cx="3647137" cy="1365515"/>
          </a:xfrm>
          <a:prstGeom prst="rect">
            <a:avLst/>
          </a:prstGeom>
        </p:spPr>
      </p:pic>
    </p:spTree>
    <p:extLst>
      <p:ext uri="{BB962C8B-B14F-4D97-AF65-F5344CB8AC3E}">
        <p14:creationId xmlns:p14="http://schemas.microsoft.com/office/powerpoint/2010/main" val="2085348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Paveikslėlis">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0" y="0"/>
            <a:ext cx="12192000" cy="6858000"/>
          </a:xfrm>
        </p:spPr>
        <p:txBody>
          <a:bodyPr/>
          <a:lstStyle/>
          <a:p>
            <a:endParaRPr lang="en-US"/>
          </a:p>
        </p:txBody>
      </p:sp>
    </p:spTree>
    <p:extLst>
      <p:ext uri="{BB962C8B-B14F-4D97-AF65-F5344CB8AC3E}">
        <p14:creationId xmlns:p14="http://schemas.microsoft.com/office/powerpoint/2010/main" val="3574329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Paveikslėlių koliažas">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6096000" cy="6850063"/>
          </a:xfrm>
        </p:spPr>
        <p:txBody>
          <a:bodyPr/>
          <a:lstStyle/>
          <a:p>
            <a:endParaRPr lang="en-US"/>
          </a:p>
        </p:txBody>
      </p:sp>
      <p:sp>
        <p:nvSpPr>
          <p:cNvPr id="9" name="Picture Placeholder 8"/>
          <p:cNvSpPr>
            <a:spLocks noGrp="1"/>
          </p:cNvSpPr>
          <p:nvPr>
            <p:ph type="pic" sz="quarter" idx="11"/>
          </p:nvPr>
        </p:nvSpPr>
        <p:spPr>
          <a:xfrm>
            <a:off x="6096000" y="2276475"/>
            <a:ext cx="6096000" cy="4573588"/>
          </a:xfrm>
        </p:spPr>
        <p:txBody>
          <a:bodyPr/>
          <a:lstStyle/>
          <a:p>
            <a:endParaRPr lang="en-US"/>
          </a:p>
        </p:txBody>
      </p:sp>
      <p:sp>
        <p:nvSpPr>
          <p:cNvPr id="11" name="Picture Placeholder 10"/>
          <p:cNvSpPr>
            <a:spLocks noGrp="1"/>
          </p:cNvSpPr>
          <p:nvPr>
            <p:ph type="pic" sz="quarter" idx="12"/>
          </p:nvPr>
        </p:nvSpPr>
        <p:spPr>
          <a:xfrm>
            <a:off x="6096000" y="0"/>
            <a:ext cx="6096000" cy="2276475"/>
          </a:xfrm>
        </p:spPr>
        <p:txBody>
          <a:bodyPr/>
          <a:lstStyle/>
          <a:p>
            <a:endParaRPr lang="en-US"/>
          </a:p>
        </p:txBody>
      </p:sp>
    </p:spTree>
    <p:extLst>
      <p:ext uri="{BB962C8B-B14F-4D97-AF65-F5344CB8AC3E}">
        <p14:creationId xmlns:p14="http://schemas.microsoft.com/office/powerpoint/2010/main" val="18841472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Mišraus turinio koliažas">
    <p:spTree>
      <p:nvGrpSpPr>
        <p:cNvPr id="1" name=""/>
        <p:cNvGrpSpPr/>
        <p:nvPr/>
      </p:nvGrpSpPr>
      <p:grpSpPr>
        <a:xfrm>
          <a:off x="0" y="0"/>
          <a:ext cx="0" cy="0"/>
          <a:chOff x="0" y="0"/>
          <a:chExt cx="0" cy="0"/>
        </a:xfrm>
      </p:grpSpPr>
      <p:sp>
        <p:nvSpPr>
          <p:cNvPr id="6" name="Picture Placeholder 6"/>
          <p:cNvSpPr>
            <a:spLocks noGrp="1"/>
          </p:cNvSpPr>
          <p:nvPr>
            <p:ph type="pic" sz="quarter" idx="10"/>
          </p:nvPr>
        </p:nvSpPr>
        <p:spPr>
          <a:xfrm>
            <a:off x="0" y="0"/>
            <a:ext cx="6096000" cy="6850063"/>
          </a:xfrm>
        </p:spPr>
        <p:txBody>
          <a:bodyPr/>
          <a:lstStyle/>
          <a:p>
            <a:endParaRPr lang="en-US"/>
          </a:p>
        </p:txBody>
      </p:sp>
      <p:sp>
        <p:nvSpPr>
          <p:cNvPr id="7" name="Picture Placeholder 8"/>
          <p:cNvSpPr>
            <a:spLocks noGrp="1"/>
          </p:cNvSpPr>
          <p:nvPr>
            <p:ph type="pic" sz="quarter" idx="11"/>
          </p:nvPr>
        </p:nvSpPr>
        <p:spPr>
          <a:xfrm>
            <a:off x="6096000" y="2276475"/>
            <a:ext cx="6096000" cy="4573588"/>
          </a:xfrm>
        </p:spPr>
        <p:txBody>
          <a:bodyPr/>
          <a:lstStyle/>
          <a:p>
            <a:endParaRPr lang="en-US"/>
          </a:p>
        </p:txBody>
      </p:sp>
      <p:sp>
        <p:nvSpPr>
          <p:cNvPr id="10" name="Text Placeholder 9"/>
          <p:cNvSpPr>
            <a:spLocks noGrp="1"/>
          </p:cNvSpPr>
          <p:nvPr>
            <p:ph type="body" sz="quarter" idx="12"/>
          </p:nvPr>
        </p:nvSpPr>
        <p:spPr>
          <a:xfrm>
            <a:off x="6423660" y="320041"/>
            <a:ext cx="5394960" cy="1691640"/>
          </a:xfrm>
        </p:spPr>
        <p:txBody>
          <a:bodyPr/>
          <a:lstStyle/>
          <a:p>
            <a:pPr lvl="0"/>
            <a:r>
              <a:rPr lang="en-US" dirty="0"/>
              <a:t>Click to edit Master text styles</a:t>
            </a:r>
          </a:p>
        </p:txBody>
      </p:sp>
    </p:spTree>
    <p:extLst>
      <p:ext uri="{BB962C8B-B14F-4D97-AF65-F5344CB8AC3E}">
        <p14:creationId xmlns:p14="http://schemas.microsoft.com/office/powerpoint/2010/main" val="13172287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Kontaktai">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496455" y="599440"/>
            <a:ext cx="3103721" cy="1162056"/>
          </a:xfrm>
          <a:prstGeom prst="rect">
            <a:avLst/>
          </a:prstGeom>
        </p:spPr>
      </p:pic>
      <p:sp>
        <p:nvSpPr>
          <p:cNvPr id="8" name="Text Placeholder 7"/>
          <p:cNvSpPr>
            <a:spLocks noGrp="1"/>
          </p:cNvSpPr>
          <p:nvPr>
            <p:ph type="body" sz="quarter" idx="10"/>
          </p:nvPr>
        </p:nvSpPr>
        <p:spPr>
          <a:xfrm>
            <a:off x="6389255" y="4279271"/>
            <a:ext cx="5394325" cy="2033905"/>
          </a:xfrm>
        </p:spPr>
        <p:txBody>
          <a:bodyPr/>
          <a:lstStyle/>
          <a:p>
            <a:pPr lvl="0"/>
            <a:r>
              <a:rPr lang="en-US" dirty="0"/>
              <a:t>Click to edit Master text styles</a:t>
            </a:r>
          </a:p>
        </p:txBody>
      </p:sp>
      <p:sp>
        <p:nvSpPr>
          <p:cNvPr id="10" name="Title 1"/>
          <p:cNvSpPr>
            <a:spLocks noGrp="1"/>
          </p:cNvSpPr>
          <p:nvPr>
            <p:ph type="ctrTitle" hasCustomPrompt="1"/>
          </p:nvPr>
        </p:nvSpPr>
        <p:spPr>
          <a:xfrm>
            <a:off x="6389255" y="3221287"/>
            <a:ext cx="5396345" cy="833120"/>
          </a:xfrm>
        </p:spPr>
        <p:txBody>
          <a:bodyPr anchor="b">
            <a:normAutofit/>
          </a:bodyPr>
          <a:lstStyle>
            <a:lvl1pPr algn="l">
              <a:defRPr sz="5400"/>
            </a:lvl1pPr>
          </a:lstStyle>
          <a:p>
            <a:r>
              <a:rPr lang="en-US" dirty="0"/>
              <a:t>PAVADINIMAS</a:t>
            </a:r>
          </a:p>
        </p:txBody>
      </p:sp>
      <p:sp>
        <p:nvSpPr>
          <p:cNvPr id="12" name="Rectangle 11"/>
          <p:cNvSpPr/>
          <p:nvPr userDrawn="1"/>
        </p:nvSpPr>
        <p:spPr>
          <a:xfrm>
            <a:off x="5849598" y="2855328"/>
            <a:ext cx="1692421" cy="1410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2608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a:extLst>
              <a:ext uri="{FF2B5EF4-FFF2-40B4-BE49-F238E27FC236}">
                <a16:creationId xmlns:a16="http://schemas.microsoft.com/office/drawing/2014/main" id="{FCD947E5-AAF2-4298-867E-9798FE01C02F}"/>
              </a:ext>
            </a:extLst>
          </p:cNvPr>
          <p:cNvSpPr>
            <a:spLocks noGrp="1"/>
          </p:cNvSpPr>
          <p:nvPr>
            <p:ph type="dt" sz="half" idx="10"/>
          </p:nvPr>
        </p:nvSpPr>
        <p:spPr/>
        <p:txBody>
          <a:bodyPr/>
          <a:lstStyle>
            <a:lvl1pPr>
              <a:defRPr/>
            </a:lvl1pPr>
          </a:lstStyle>
          <a:p>
            <a:pPr>
              <a:defRPr/>
            </a:pPr>
            <a:endParaRPr lang="lt-LT"/>
          </a:p>
        </p:txBody>
      </p:sp>
      <p:sp>
        <p:nvSpPr>
          <p:cNvPr id="5" name="Footer Placeholder 21">
            <a:extLst>
              <a:ext uri="{FF2B5EF4-FFF2-40B4-BE49-F238E27FC236}">
                <a16:creationId xmlns:a16="http://schemas.microsoft.com/office/drawing/2014/main" id="{E49BB867-C48E-4B88-B610-90BFE3C01189}"/>
              </a:ext>
            </a:extLst>
          </p:cNvPr>
          <p:cNvSpPr>
            <a:spLocks noGrp="1"/>
          </p:cNvSpPr>
          <p:nvPr>
            <p:ph type="ftr" sz="quarter" idx="11"/>
          </p:nvPr>
        </p:nvSpPr>
        <p:spPr/>
        <p:txBody>
          <a:bodyPr/>
          <a:lstStyle>
            <a:lvl1pPr>
              <a:defRPr/>
            </a:lvl1pPr>
          </a:lstStyle>
          <a:p>
            <a:pPr>
              <a:defRPr/>
            </a:pPr>
            <a:endParaRPr lang="lt-LT"/>
          </a:p>
        </p:txBody>
      </p:sp>
      <p:sp>
        <p:nvSpPr>
          <p:cNvPr id="6" name="Slide Number Placeholder 17">
            <a:extLst>
              <a:ext uri="{FF2B5EF4-FFF2-40B4-BE49-F238E27FC236}">
                <a16:creationId xmlns:a16="http://schemas.microsoft.com/office/drawing/2014/main" id="{D6CB7580-19AE-4AB5-AFAF-17F7DC7B0ADA}"/>
              </a:ext>
            </a:extLst>
          </p:cNvPr>
          <p:cNvSpPr>
            <a:spLocks noGrp="1"/>
          </p:cNvSpPr>
          <p:nvPr>
            <p:ph type="sldNum" sz="quarter" idx="12"/>
          </p:nvPr>
        </p:nvSpPr>
        <p:spPr/>
        <p:txBody>
          <a:bodyPr/>
          <a:lstStyle>
            <a:lvl1pPr>
              <a:defRPr/>
            </a:lvl1pPr>
          </a:lstStyle>
          <a:p>
            <a:pPr>
              <a:defRPr/>
            </a:pPr>
            <a:fld id="{03D0787E-6502-4C6B-8BF8-32E19927E160}" type="slidenum">
              <a:rPr lang="lt-LT" altLang="lt-LT"/>
              <a:pPr>
                <a:defRPr/>
              </a:pPr>
              <a:t>‹#›</a:t>
            </a:fld>
            <a:endParaRPr lang="lt-LT" altLang="lt-LT"/>
          </a:p>
        </p:txBody>
      </p:sp>
    </p:spTree>
    <p:extLst>
      <p:ext uri="{BB962C8B-B14F-4D97-AF65-F5344CB8AC3E}">
        <p14:creationId xmlns:p14="http://schemas.microsoft.com/office/powerpoint/2010/main" val="14730535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ulinė skaidrė">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483671" y="449990"/>
            <a:ext cx="3672482" cy="1375005"/>
          </a:xfrm>
          <a:prstGeom prst="rect">
            <a:avLst/>
          </a:prstGeom>
        </p:spPr>
      </p:pic>
      <p:sp>
        <p:nvSpPr>
          <p:cNvPr id="2" name="Title 1"/>
          <p:cNvSpPr>
            <a:spLocks noGrp="1"/>
          </p:cNvSpPr>
          <p:nvPr>
            <p:ph type="ctrTitle" hasCustomPrompt="1"/>
          </p:nvPr>
        </p:nvSpPr>
        <p:spPr>
          <a:xfrm>
            <a:off x="3035300" y="4043088"/>
            <a:ext cx="8560955" cy="2305050"/>
          </a:xfrm>
        </p:spPr>
        <p:txBody>
          <a:bodyPr anchor="t">
            <a:normAutofit/>
          </a:bodyPr>
          <a:lstStyle>
            <a:lvl1pPr algn="l">
              <a:defRPr sz="5400"/>
            </a:lvl1pPr>
          </a:lstStyle>
          <a:p>
            <a:r>
              <a:rPr lang="en-US" dirty="0"/>
              <a:t>CLICK TO EDIT MASTER TITLE STYLE</a:t>
            </a:r>
          </a:p>
        </p:txBody>
      </p:sp>
      <p:sp>
        <p:nvSpPr>
          <p:cNvPr id="7" name="Rectangle 6"/>
          <p:cNvSpPr/>
          <p:nvPr userDrawn="1"/>
        </p:nvSpPr>
        <p:spPr>
          <a:xfrm>
            <a:off x="2521776" y="3493564"/>
            <a:ext cx="1754297" cy="1410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39466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ulinė skaidrė 2">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483671" y="449990"/>
            <a:ext cx="3672482" cy="1375005"/>
          </a:xfrm>
          <a:prstGeom prst="rect">
            <a:avLst/>
          </a:prstGeom>
        </p:spPr>
      </p:pic>
      <p:sp>
        <p:nvSpPr>
          <p:cNvPr id="6" name="Title 1"/>
          <p:cNvSpPr>
            <a:spLocks noGrp="1"/>
          </p:cNvSpPr>
          <p:nvPr>
            <p:ph type="ctrTitle" hasCustomPrompt="1"/>
          </p:nvPr>
        </p:nvSpPr>
        <p:spPr>
          <a:xfrm>
            <a:off x="6458527" y="3102776"/>
            <a:ext cx="5396345" cy="3481198"/>
          </a:xfrm>
        </p:spPr>
        <p:txBody>
          <a:bodyPr anchor="t">
            <a:normAutofit/>
          </a:bodyPr>
          <a:lstStyle>
            <a:lvl1pPr algn="l">
              <a:defRPr sz="5400"/>
            </a:lvl1pPr>
          </a:lstStyle>
          <a:p>
            <a:r>
              <a:rPr lang="en-US" dirty="0"/>
              <a:t>CLICK TO EDIT MASTER TITLE STYLE</a:t>
            </a:r>
          </a:p>
        </p:txBody>
      </p:sp>
      <p:sp>
        <p:nvSpPr>
          <p:cNvPr id="7" name="Rectangle 6"/>
          <p:cNvSpPr/>
          <p:nvPr userDrawn="1"/>
        </p:nvSpPr>
        <p:spPr>
          <a:xfrm>
            <a:off x="5946098" y="2667741"/>
            <a:ext cx="1754297" cy="1410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99470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ulinė skaidrė 3">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6796736" y="586111"/>
            <a:ext cx="2967867" cy="1111192"/>
          </a:xfrm>
          <a:prstGeom prst="rect">
            <a:avLst/>
          </a:prstGeom>
        </p:spPr>
      </p:pic>
      <p:sp>
        <p:nvSpPr>
          <p:cNvPr id="6" name="Title 1"/>
          <p:cNvSpPr>
            <a:spLocks noGrp="1"/>
          </p:cNvSpPr>
          <p:nvPr>
            <p:ph type="ctrTitle" hasCustomPrompt="1"/>
          </p:nvPr>
        </p:nvSpPr>
        <p:spPr>
          <a:xfrm>
            <a:off x="6458528" y="3338945"/>
            <a:ext cx="5396345" cy="3186462"/>
          </a:xfrm>
        </p:spPr>
        <p:txBody>
          <a:bodyPr anchor="t">
            <a:normAutofit/>
          </a:bodyPr>
          <a:lstStyle>
            <a:lvl1pPr algn="l">
              <a:defRPr sz="5400"/>
            </a:lvl1pPr>
          </a:lstStyle>
          <a:p>
            <a:r>
              <a:rPr lang="en-US" dirty="0"/>
              <a:t>CLICK TO EDIT MASTER TITLE STYLE</a:t>
            </a:r>
          </a:p>
        </p:txBody>
      </p:sp>
      <p:sp>
        <p:nvSpPr>
          <p:cNvPr id="7" name="Rectangle 6"/>
          <p:cNvSpPr/>
          <p:nvPr userDrawn="1"/>
        </p:nvSpPr>
        <p:spPr>
          <a:xfrm>
            <a:off x="6096000" y="2869785"/>
            <a:ext cx="1410475" cy="1341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0"/>
          </p:nvPr>
        </p:nvSpPr>
        <p:spPr>
          <a:xfrm>
            <a:off x="0" y="0"/>
            <a:ext cx="6096000" cy="6858000"/>
          </a:xfrm>
        </p:spPr>
        <p:txBody>
          <a:bodyPr/>
          <a:lstStyle/>
          <a:p>
            <a:endParaRPr lang="en-US"/>
          </a:p>
        </p:txBody>
      </p:sp>
    </p:spTree>
    <p:extLst>
      <p:ext uri="{BB962C8B-B14F-4D97-AF65-F5344CB8AC3E}">
        <p14:creationId xmlns:p14="http://schemas.microsoft.com/office/powerpoint/2010/main" val="14423587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urinys">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4640580" cy="6858000"/>
          </a:xfrm>
        </p:spPr>
        <p:txBody>
          <a:bodyPr/>
          <a:lstStyle/>
          <a:p>
            <a:endParaRPr lang="en-US"/>
          </a:p>
        </p:txBody>
      </p:sp>
      <p:sp>
        <p:nvSpPr>
          <p:cNvPr id="6" name="Title 1"/>
          <p:cNvSpPr>
            <a:spLocks noGrp="1"/>
          </p:cNvSpPr>
          <p:nvPr>
            <p:ph type="title"/>
          </p:nvPr>
        </p:nvSpPr>
        <p:spPr>
          <a:xfrm>
            <a:off x="6054725" y="1889760"/>
            <a:ext cx="5483860" cy="833120"/>
          </a:xfrm>
        </p:spPr>
        <p:txBody>
          <a:bodyPr/>
          <a:lstStyle/>
          <a:p>
            <a:endParaRPr lang="en-US" dirty="0"/>
          </a:p>
        </p:txBody>
      </p:sp>
      <p:sp>
        <p:nvSpPr>
          <p:cNvPr id="8" name="Text Placeholder 8"/>
          <p:cNvSpPr>
            <a:spLocks noGrp="1"/>
          </p:cNvSpPr>
          <p:nvPr>
            <p:ph type="body" sz="quarter" idx="14"/>
          </p:nvPr>
        </p:nvSpPr>
        <p:spPr>
          <a:xfrm>
            <a:off x="6055360" y="3024493"/>
            <a:ext cx="5483225" cy="3345510"/>
          </a:xfrm>
        </p:spPr>
        <p:txBody>
          <a:bodyPr/>
          <a:lstStyle>
            <a:lvl1pPr marL="457200" marR="0" indent="-457200" algn="l" defTabSz="914400" rtl="0" eaLnBrk="1" fontAlgn="auto" latinLnBrk="0" hangingPunct="1">
              <a:lnSpc>
                <a:spcPct val="90000"/>
              </a:lnSpc>
              <a:spcBef>
                <a:spcPts val="1000"/>
              </a:spcBef>
              <a:spcAft>
                <a:spcPts val="0"/>
              </a:spcAft>
              <a:buClr>
                <a:schemeClr val="tx1"/>
              </a:buClr>
              <a:buSzPct val="108000"/>
              <a:buFont typeface="+mj-lt"/>
              <a:buAutoNum type="arabicPeriod"/>
              <a:tabLst/>
              <a:defRPr/>
            </a:lvl1pPr>
          </a:lstStyle>
          <a:p>
            <a:pPr lvl="0"/>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a:p>
            <a:pPr marL="457200" marR="0" lvl="0" indent="-457200" algn="l" defTabSz="914400" rtl="0" eaLnBrk="1" fontAlgn="auto" latinLnBrk="0" hangingPunct="1">
              <a:lnSpc>
                <a:spcPct val="90000"/>
              </a:lnSpc>
              <a:spcBef>
                <a:spcPts val="1000"/>
              </a:spcBef>
              <a:spcAft>
                <a:spcPts val="0"/>
              </a:spcAft>
              <a:buClr>
                <a:schemeClr val="tx1"/>
              </a:buClr>
              <a:buSzPct val="108000"/>
              <a:buFont typeface="+mj-lt"/>
              <a:buAutoNum type="arabicPeriod"/>
              <a:tabLst/>
              <a:defRPr/>
            </a:pPr>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a:p>
            <a:pPr marL="457200" marR="0" lvl="0" indent="-457200" algn="l" defTabSz="914400" rtl="0" eaLnBrk="1" fontAlgn="auto" latinLnBrk="0" hangingPunct="1">
              <a:lnSpc>
                <a:spcPct val="90000"/>
              </a:lnSpc>
              <a:spcBef>
                <a:spcPts val="1000"/>
              </a:spcBef>
              <a:spcAft>
                <a:spcPts val="0"/>
              </a:spcAft>
              <a:buClr>
                <a:schemeClr val="tx1"/>
              </a:buClr>
              <a:buSzPct val="108000"/>
              <a:buFont typeface="+mj-lt"/>
              <a:buAutoNum type="arabicPeriod"/>
              <a:tabLst/>
              <a:defRPr/>
            </a:pPr>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a:p>
            <a:pPr marL="457200" marR="0" lvl="0" indent="-457200" algn="l" defTabSz="914400" rtl="0" eaLnBrk="1" fontAlgn="auto" latinLnBrk="0" hangingPunct="1">
              <a:lnSpc>
                <a:spcPct val="90000"/>
              </a:lnSpc>
              <a:spcBef>
                <a:spcPts val="1000"/>
              </a:spcBef>
              <a:spcAft>
                <a:spcPts val="0"/>
              </a:spcAft>
              <a:buClr>
                <a:schemeClr val="tx1"/>
              </a:buClr>
              <a:buSzPct val="108000"/>
              <a:buFont typeface="+mj-lt"/>
              <a:buAutoNum type="arabicPeriod"/>
              <a:tabLst/>
              <a:defRPr/>
            </a:pPr>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a:p>
            <a:pPr marL="457200" marR="0" lvl="0" indent="-457200" algn="l" defTabSz="914400" rtl="0" eaLnBrk="1" fontAlgn="auto" latinLnBrk="0" hangingPunct="1">
              <a:lnSpc>
                <a:spcPct val="90000"/>
              </a:lnSpc>
              <a:spcBef>
                <a:spcPts val="1000"/>
              </a:spcBef>
              <a:spcAft>
                <a:spcPts val="0"/>
              </a:spcAft>
              <a:buClr>
                <a:schemeClr val="tx1"/>
              </a:buClr>
              <a:buSzPct val="108000"/>
              <a:buFont typeface="+mj-lt"/>
              <a:buAutoNum type="arabicPeriod"/>
              <a:tabLst/>
              <a:defRPr/>
            </a:pPr>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a:p>
            <a:pPr marL="457200" marR="0" lvl="0" indent="-457200" algn="l" defTabSz="914400" rtl="0" eaLnBrk="1" fontAlgn="auto" latinLnBrk="0" hangingPunct="1">
              <a:lnSpc>
                <a:spcPct val="90000"/>
              </a:lnSpc>
              <a:spcBef>
                <a:spcPts val="1000"/>
              </a:spcBef>
              <a:spcAft>
                <a:spcPts val="0"/>
              </a:spcAft>
              <a:buClr>
                <a:schemeClr val="tx1"/>
              </a:buClr>
              <a:buSzPct val="108000"/>
              <a:buFont typeface="+mj-lt"/>
              <a:buAutoNum type="arabicPeriod"/>
              <a:tabLst/>
              <a:defRPr/>
            </a:pPr>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a:p>
            <a:pPr marL="457200" marR="0" lvl="0" indent="-457200" algn="l" defTabSz="914400" rtl="0" eaLnBrk="1" fontAlgn="auto" latinLnBrk="0" hangingPunct="1">
              <a:lnSpc>
                <a:spcPct val="90000"/>
              </a:lnSpc>
              <a:spcBef>
                <a:spcPts val="1000"/>
              </a:spcBef>
              <a:spcAft>
                <a:spcPts val="0"/>
              </a:spcAft>
              <a:buClr>
                <a:schemeClr val="tx1"/>
              </a:buClr>
              <a:buSzPct val="108000"/>
              <a:buFont typeface="+mj-lt"/>
              <a:buAutoNum type="arabicPeriod"/>
              <a:tabLst/>
              <a:defRPr/>
            </a:pPr>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a:p>
            <a:pPr lvl="0"/>
            <a:endParaRPr lang="lt-LT" dirty="0"/>
          </a:p>
          <a:p>
            <a:pPr lvl="0"/>
            <a:endParaRPr lang="lt-LT" dirty="0"/>
          </a:p>
        </p:txBody>
      </p:sp>
    </p:spTree>
    <p:extLst>
      <p:ext uri="{BB962C8B-B14F-4D97-AF65-F5344CB8AC3E}">
        <p14:creationId xmlns:p14="http://schemas.microsoft.com/office/powerpoint/2010/main" val="20881847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kstas">
    <p:spTree>
      <p:nvGrpSpPr>
        <p:cNvPr id="1" name=""/>
        <p:cNvGrpSpPr/>
        <p:nvPr/>
      </p:nvGrpSpPr>
      <p:grpSpPr>
        <a:xfrm>
          <a:off x="0" y="0"/>
          <a:ext cx="0" cy="0"/>
          <a:chOff x="0" y="0"/>
          <a:chExt cx="0" cy="0"/>
        </a:xfrm>
      </p:grpSpPr>
      <p:sp>
        <p:nvSpPr>
          <p:cNvPr id="2" name="Title 1"/>
          <p:cNvSpPr>
            <a:spLocks noGrp="1"/>
          </p:cNvSpPr>
          <p:nvPr>
            <p:ph type="title"/>
          </p:nvPr>
        </p:nvSpPr>
        <p:spPr>
          <a:xfrm>
            <a:off x="838200" y="1186842"/>
            <a:ext cx="9053945" cy="1126868"/>
          </a:xfrm>
        </p:spPr>
        <p:txBody>
          <a:bodyPr/>
          <a:lstStyle/>
          <a:p>
            <a:r>
              <a:rPr lang="lt-LT" dirty="0" err="1"/>
              <a:t>Click</a:t>
            </a:r>
            <a:r>
              <a:rPr lang="lt-LT" dirty="0"/>
              <a:t> to </a:t>
            </a:r>
            <a:r>
              <a:rPr lang="lt-LT" dirty="0" err="1"/>
              <a:t>edit</a:t>
            </a:r>
            <a:r>
              <a:rPr lang="lt-LT" dirty="0"/>
              <a:t> </a:t>
            </a:r>
            <a:r>
              <a:rPr lang="lt-LT" dirty="0" err="1"/>
              <a:t>Master</a:t>
            </a:r>
            <a:r>
              <a:rPr lang="lt-LT" dirty="0"/>
              <a:t> </a:t>
            </a:r>
            <a:r>
              <a:rPr lang="lt-LT" dirty="0" err="1"/>
              <a:t>title</a:t>
            </a:r>
            <a:r>
              <a:rPr lang="lt-LT" dirty="0"/>
              <a:t> </a:t>
            </a:r>
            <a:r>
              <a:rPr lang="lt-LT" dirty="0" err="1"/>
              <a:t>style</a:t>
            </a:r>
            <a:endParaRPr lang="en-US" dirty="0"/>
          </a:p>
        </p:txBody>
      </p:sp>
      <p:sp>
        <p:nvSpPr>
          <p:cNvPr id="6" name="Text Placeholder 5"/>
          <p:cNvSpPr>
            <a:spLocks noGrp="1"/>
          </p:cNvSpPr>
          <p:nvPr>
            <p:ph type="body" sz="quarter" idx="12"/>
          </p:nvPr>
        </p:nvSpPr>
        <p:spPr>
          <a:xfrm>
            <a:off x="838200" y="2512405"/>
            <a:ext cx="9053945" cy="3597450"/>
          </a:xfrm>
        </p:spPr>
        <p:txBody>
          <a:bodyPr/>
          <a:lstStyle/>
          <a:p>
            <a:pPr lvl="0"/>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p:txBody>
      </p:sp>
    </p:spTree>
    <p:extLst>
      <p:ext uri="{BB962C8B-B14F-4D97-AF65-F5344CB8AC3E}">
        <p14:creationId xmlns:p14="http://schemas.microsoft.com/office/powerpoint/2010/main" val="933499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ulinė skaidrė 3">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6458528" y="3338945"/>
            <a:ext cx="5396345" cy="3186462"/>
          </a:xfrm>
        </p:spPr>
        <p:txBody>
          <a:bodyPr anchor="t">
            <a:normAutofit/>
          </a:bodyPr>
          <a:lstStyle>
            <a:lvl1pPr algn="l">
              <a:defRPr sz="5400"/>
            </a:lvl1pPr>
          </a:lstStyle>
          <a:p>
            <a:r>
              <a:rPr lang="en-US" dirty="0"/>
              <a:t>CLICK TO EDIT MASTER TITLE STYLE</a:t>
            </a:r>
          </a:p>
        </p:txBody>
      </p:sp>
      <p:sp>
        <p:nvSpPr>
          <p:cNvPr id="7" name="Rectangle 6"/>
          <p:cNvSpPr/>
          <p:nvPr userDrawn="1"/>
        </p:nvSpPr>
        <p:spPr>
          <a:xfrm>
            <a:off x="6096000" y="2869785"/>
            <a:ext cx="1410475" cy="1341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stretch>
            <a:fillRect/>
          </a:stretch>
        </p:blipFill>
        <p:spPr>
          <a:xfrm>
            <a:off x="6796736" y="586110"/>
            <a:ext cx="2970720" cy="1112258"/>
          </a:xfrm>
          <a:prstGeom prst="rect">
            <a:avLst/>
          </a:prstGeom>
        </p:spPr>
      </p:pic>
      <p:sp>
        <p:nvSpPr>
          <p:cNvPr id="10" name="Picture Placeholder 9"/>
          <p:cNvSpPr>
            <a:spLocks noGrp="1"/>
          </p:cNvSpPr>
          <p:nvPr>
            <p:ph type="pic" sz="quarter" idx="10"/>
          </p:nvPr>
        </p:nvSpPr>
        <p:spPr>
          <a:xfrm>
            <a:off x="0" y="0"/>
            <a:ext cx="6096000" cy="6858000"/>
          </a:xfrm>
        </p:spPr>
        <p:txBody>
          <a:bodyPr/>
          <a:lstStyle/>
          <a:p>
            <a:endParaRPr lang="en-US"/>
          </a:p>
        </p:txBody>
      </p:sp>
    </p:spTree>
    <p:extLst>
      <p:ext uri="{BB962C8B-B14F-4D97-AF65-F5344CB8AC3E}">
        <p14:creationId xmlns:p14="http://schemas.microsoft.com/office/powerpoint/2010/main" val="13630465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aveikslėlis ir tekstas">
    <p:spTree>
      <p:nvGrpSpPr>
        <p:cNvPr id="1" name=""/>
        <p:cNvGrpSpPr/>
        <p:nvPr/>
      </p:nvGrpSpPr>
      <p:grpSpPr>
        <a:xfrm>
          <a:off x="0" y="0"/>
          <a:ext cx="0" cy="0"/>
          <a:chOff x="0" y="0"/>
          <a:chExt cx="0" cy="0"/>
        </a:xfrm>
      </p:grpSpPr>
      <p:sp>
        <p:nvSpPr>
          <p:cNvPr id="2" name="Title 1"/>
          <p:cNvSpPr>
            <a:spLocks noGrp="1"/>
          </p:cNvSpPr>
          <p:nvPr>
            <p:ph type="title"/>
          </p:nvPr>
        </p:nvSpPr>
        <p:spPr>
          <a:xfrm>
            <a:off x="4176591" y="1392063"/>
            <a:ext cx="6796209" cy="1216922"/>
          </a:xfrm>
        </p:spPr>
        <p:txBody>
          <a:bodyPr anchor="b"/>
          <a:lstStyle/>
          <a:p>
            <a:r>
              <a:rPr lang="en-US" dirty="0"/>
              <a:t>Click to edit Master title style</a:t>
            </a:r>
          </a:p>
        </p:txBody>
      </p:sp>
      <p:sp>
        <p:nvSpPr>
          <p:cNvPr id="10" name="Text Placeholder 9"/>
          <p:cNvSpPr>
            <a:spLocks noGrp="1"/>
          </p:cNvSpPr>
          <p:nvPr>
            <p:ph type="body" sz="quarter" idx="14"/>
          </p:nvPr>
        </p:nvSpPr>
        <p:spPr>
          <a:xfrm>
            <a:off x="4176568" y="2909455"/>
            <a:ext cx="6796088" cy="3178897"/>
          </a:xfrm>
        </p:spPr>
        <p:txBody>
          <a:bodyPr>
            <a:normAutofit/>
          </a:bodyPr>
          <a:lstStyle>
            <a:lvl1pPr>
              <a:defRPr sz="2000"/>
            </a:lvl1pPr>
          </a:lstStyle>
          <a:p>
            <a:pPr lvl="0"/>
            <a:r>
              <a:rPr lang="en-US" dirty="0"/>
              <a:t>Click to edit Master text styles</a:t>
            </a:r>
          </a:p>
        </p:txBody>
      </p:sp>
      <p:sp>
        <p:nvSpPr>
          <p:cNvPr id="8" name="Picture Placeholder 7"/>
          <p:cNvSpPr>
            <a:spLocks noGrp="1"/>
          </p:cNvSpPr>
          <p:nvPr>
            <p:ph type="pic" sz="quarter" idx="13"/>
          </p:nvPr>
        </p:nvSpPr>
        <p:spPr>
          <a:xfrm>
            <a:off x="0" y="7938"/>
            <a:ext cx="3035300" cy="6842125"/>
          </a:xfrm>
        </p:spPr>
        <p:txBody>
          <a:bodyPr/>
          <a:lstStyle/>
          <a:p>
            <a:endParaRPr lang="en-US"/>
          </a:p>
        </p:txBody>
      </p:sp>
    </p:spTree>
    <p:extLst>
      <p:ext uri="{BB962C8B-B14F-4D97-AF65-F5344CB8AC3E}">
        <p14:creationId xmlns:p14="http://schemas.microsoft.com/office/powerpoint/2010/main" val="16475089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kyriaus pavadinima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105870" y="1003148"/>
            <a:ext cx="5031696" cy="3657600"/>
          </a:xfrm>
        </p:spPr>
        <p:txBody>
          <a:bodyPr anchor="t">
            <a:normAutofit/>
          </a:bodyPr>
          <a:lstStyle>
            <a:lvl1pPr>
              <a:defRPr sz="5400"/>
            </a:lvl1pPr>
          </a:lstStyle>
          <a:p>
            <a:r>
              <a:rPr lang="en-US" dirty="0"/>
              <a:t>CLICK TO EDIT MASTER TITLE STYLE</a:t>
            </a:r>
          </a:p>
        </p:txBody>
      </p:sp>
      <p:sp>
        <p:nvSpPr>
          <p:cNvPr id="5" name="Rectangle 4"/>
          <p:cNvSpPr/>
          <p:nvPr userDrawn="1"/>
        </p:nvSpPr>
        <p:spPr>
          <a:xfrm>
            <a:off x="576213" y="573364"/>
            <a:ext cx="1692421" cy="1410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a:stretch>
            <a:fillRect/>
          </a:stretch>
        </p:blipFill>
        <p:spPr>
          <a:xfrm>
            <a:off x="10163004" y="5893918"/>
            <a:ext cx="1447800" cy="444500"/>
          </a:xfrm>
          <a:prstGeom prst="rect">
            <a:avLst/>
          </a:prstGeom>
        </p:spPr>
      </p:pic>
    </p:spTree>
    <p:extLst>
      <p:ext uri="{BB962C8B-B14F-4D97-AF65-F5344CB8AC3E}">
        <p14:creationId xmlns:p14="http://schemas.microsoft.com/office/powerpoint/2010/main" val="8867182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Skyriaus pavadinimas 2">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9943144" y="4727407"/>
            <a:ext cx="1943100" cy="1765468"/>
          </a:xfrm>
          <a:noFill/>
          <a:ln>
            <a:noFill/>
          </a:ln>
        </p:spPr>
        <p:txBody>
          <a:bodyPr anchor="b">
            <a:normAutofit/>
          </a:bodyPr>
          <a:lstStyle>
            <a:lvl1pPr algn="r">
              <a:defRPr sz="9600" b="1">
                <a:solidFill>
                  <a:schemeClr val="tx1"/>
                </a:solidFill>
                <a:latin typeface="GT Walsheim" charset="0"/>
                <a:ea typeface="GT Walsheim" charset="0"/>
                <a:cs typeface="GT Walsheim" charset="0"/>
              </a:defRPr>
            </a:lvl1pPr>
          </a:lstStyle>
          <a:p>
            <a:pPr lvl="0"/>
            <a:r>
              <a:rPr lang="en-US"/>
              <a:t>1</a:t>
            </a:r>
            <a:endParaRPr lang="en-US" dirty="0"/>
          </a:p>
        </p:txBody>
      </p:sp>
      <p:sp>
        <p:nvSpPr>
          <p:cNvPr id="5" name="Title 1"/>
          <p:cNvSpPr>
            <a:spLocks noGrp="1"/>
          </p:cNvSpPr>
          <p:nvPr>
            <p:ph type="title" hasCustomPrompt="1"/>
          </p:nvPr>
        </p:nvSpPr>
        <p:spPr>
          <a:xfrm>
            <a:off x="1105870" y="1003148"/>
            <a:ext cx="5031696" cy="3657600"/>
          </a:xfrm>
        </p:spPr>
        <p:txBody>
          <a:bodyPr anchor="t">
            <a:normAutofit/>
          </a:bodyPr>
          <a:lstStyle>
            <a:lvl1pPr>
              <a:defRPr sz="5400"/>
            </a:lvl1pPr>
          </a:lstStyle>
          <a:p>
            <a:r>
              <a:rPr lang="en-US" dirty="0"/>
              <a:t>CLICK TO EDIT MASTER TITLE STYLE</a:t>
            </a:r>
          </a:p>
        </p:txBody>
      </p:sp>
      <p:sp>
        <p:nvSpPr>
          <p:cNvPr id="6" name="Rectangle 5"/>
          <p:cNvSpPr/>
          <p:nvPr userDrawn="1"/>
        </p:nvSpPr>
        <p:spPr>
          <a:xfrm>
            <a:off x="576213" y="573364"/>
            <a:ext cx="1692421" cy="1410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84089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Skyriaus pavadinimas 3">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12192000" cy="6858000"/>
          </a:xfrm>
        </p:spPr>
        <p:txBody>
          <a:bodyPr/>
          <a:lstStyle/>
          <a:p>
            <a:endParaRPr lang="en-US" dirty="0"/>
          </a:p>
        </p:txBody>
      </p:sp>
      <p:sp>
        <p:nvSpPr>
          <p:cNvPr id="7" name="Title 1"/>
          <p:cNvSpPr>
            <a:spLocks noGrp="1"/>
          </p:cNvSpPr>
          <p:nvPr>
            <p:ph type="title" hasCustomPrompt="1"/>
          </p:nvPr>
        </p:nvSpPr>
        <p:spPr>
          <a:xfrm>
            <a:off x="1105870" y="1003148"/>
            <a:ext cx="5031696" cy="3657600"/>
          </a:xfrm>
        </p:spPr>
        <p:txBody>
          <a:bodyPr anchor="t">
            <a:normAutofit/>
          </a:bodyPr>
          <a:lstStyle>
            <a:lvl1pPr>
              <a:defRPr sz="5400"/>
            </a:lvl1pPr>
          </a:lstStyle>
          <a:p>
            <a:r>
              <a:rPr lang="en-US" dirty="0"/>
              <a:t>CLICK TO EDIT MASTER TITLE STYLE</a:t>
            </a:r>
          </a:p>
        </p:txBody>
      </p:sp>
      <p:sp>
        <p:nvSpPr>
          <p:cNvPr id="8" name="Rectangle 7"/>
          <p:cNvSpPr/>
          <p:nvPr userDrawn="1"/>
        </p:nvSpPr>
        <p:spPr>
          <a:xfrm>
            <a:off x="576213" y="573364"/>
            <a:ext cx="1692421" cy="1410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0608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ekstas ir paveikslėlis 2">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4517136" y="0"/>
            <a:ext cx="7674864" cy="6858000"/>
          </a:xfrm>
        </p:spPr>
        <p:txBody>
          <a:bodyPr/>
          <a:lstStyle/>
          <a:p>
            <a:endParaRPr lang="en-US"/>
          </a:p>
        </p:txBody>
      </p:sp>
      <p:sp>
        <p:nvSpPr>
          <p:cNvPr id="2" name="Title 1"/>
          <p:cNvSpPr>
            <a:spLocks noGrp="1"/>
          </p:cNvSpPr>
          <p:nvPr>
            <p:ph type="title"/>
          </p:nvPr>
        </p:nvSpPr>
        <p:spPr>
          <a:xfrm>
            <a:off x="417576" y="1314510"/>
            <a:ext cx="3576408" cy="1405621"/>
          </a:xfrm>
        </p:spPr>
        <p:txBody>
          <a:bodyPr/>
          <a:lstStyle/>
          <a:p>
            <a:r>
              <a:rPr lang="en-US" dirty="0"/>
              <a:t>Click to edit Master title style</a:t>
            </a:r>
          </a:p>
        </p:txBody>
      </p:sp>
      <p:sp>
        <p:nvSpPr>
          <p:cNvPr id="11" name="Text Placeholder 10"/>
          <p:cNvSpPr>
            <a:spLocks noGrp="1"/>
          </p:cNvSpPr>
          <p:nvPr>
            <p:ph type="body" sz="quarter" idx="14"/>
          </p:nvPr>
        </p:nvSpPr>
        <p:spPr>
          <a:xfrm>
            <a:off x="435864" y="3267940"/>
            <a:ext cx="3576408" cy="3144444"/>
          </a:xfrm>
        </p:spPr>
        <p:txBody>
          <a:bodyPr/>
          <a:lstStyle/>
          <a:p>
            <a:pPr lvl="0"/>
            <a:r>
              <a:rPr lang="en-US"/>
              <a:t>Click to edit Master text styles</a:t>
            </a:r>
          </a:p>
        </p:txBody>
      </p:sp>
    </p:spTree>
    <p:extLst>
      <p:ext uri="{BB962C8B-B14F-4D97-AF65-F5344CB8AC3E}">
        <p14:creationId xmlns:p14="http://schemas.microsoft.com/office/powerpoint/2010/main" val="21250508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itata 1">
    <p:spTree>
      <p:nvGrpSpPr>
        <p:cNvPr id="1" name=""/>
        <p:cNvGrpSpPr/>
        <p:nvPr/>
      </p:nvGrpSpPr>
      <p:grpSpPr>
        <a:xfrm>
          <a:off x="0" y="0"/>
          <a:ext cx="0" cy="0"/>
          <a:chOff x="0" y="0"/>
          <a:chExt cx="0" cy="0"/>
        </a:xfrm>
      </p:grpSpPr>
      <p:sp>
        <p:nvSpPr>
          <p:cNvPr id="5" name="Title 1"/>
          <p:cNvSpPr>
            <a:spLocks noGrp="1"/>
          </p:cNvSpPr>
          <p:nvPr>
            <p:ph type="title"/>
          </p:nvPr>
        </p:nvSpPr>
        <p:spPr>
          <a:xfrm>
            <a:off x="756227" y="755793"/>
            <a:ext cx="5332846" cy="3761509"/>
          </a:xfrm>
        </p:spPr>
        <p:txBody>
          <a:bodyPr/>
          <a:lstStyle/>
          <a:p>
            <a:r>
              <a:rPr lang="en-US"/>
              <a:t>Click to edit Master title style</a:t>
            </a:r>
          </a:p>
        </p:txBody>
      </p:sp>
      <p:sp>
        <p:nvSpPr>
          <p:cNvPr id="7" name="Text Placeholder 8"/>
          <p:cNvSpPr>
            <a:spLocks noGrp="1"/>
          </p:cNvSpPr>
          <p:nvPr>
            <p:ph type="body" sz="quarter" idx="13"/>
          </p:nvPr>
        </p:nvSpPr>
        <p:spPr>
          <a:xfrm>
            <a:off x="6490277" y="2636548"/>
            <a:ext cx="4918075" cy="3574618"/>
          </a:xfrm>
        </p:spPr>
        <p:txBody>
          <a:bodyPr/>
          <a:lstStyle/>
          <a:p>
            <a:pPr lvl="0"/>
            <a:r>
              <a:rPr lang="en-US" dirty="0"/>
              <a:t>Click to edit Master text styles</a:t>
            </a:r>
          </a:p>
        </p:txBody>
      </p:sp>
    </p:spTree>
    <p:extLst>
      <p:ext uri="{BB962C8B-B14F-4D97-AF65-F5344CB8AC3E}">
        <p14:creationId xmlns:p14="http://schemas.microsoft.com/office/powerpoint/2010/main" val="20963053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itata 2">
    <p:spTree>
      <p:nvGrpSpPr>
        <p:cNvPr id="1" name=""/>
        <p:cNvGrpSpPr/>
        <p:nvPr/>
      </p:nvGrpSpPr>
      <p:grpSpPr>
        <a:xfrm>
          <a:off x="0" y="0"/>
          <a:ext cx="0" cy="0"/>
          <a:chOff x="0" y="0"/>
          <a:chExt cx="0" cy="0"/>
        </a:xfrm>
      </p:grpSpPr>
      <p:sp>
        <p:nvSpPr>
          <p:cNvPr id="2" name="Title 1"/>
          <p:cNvSpPr>
            <a:spLocks noGrp="1"/>
          </p:cNvSpPr>
          <p:nvPr>
            <p:ph type="title"/>
          </p:nvPr>
        </p:nvSpPr>
        <p:spPr>
          <a:xfrm>
            <a:off x="1936750" y="2093595"/>
            <a:ext cx="8318500" cy="2707005"/>
          </a:xfrm>
        </p:spPr>
        <p:txBody>
          <a:bodyPr anchor="ctr"/>
          <a:lstStyle>
            <a:lvl1pPr algn="ctr">
              <a:defRPr/>
            </a:lvl1pPr>
          </a:lstStyle>
          <a:p>
            <a:r>
              <a:rPr lang="en-US" dirty="0"/>
              <a:t>Click to edit Master title style</a:t>
            </a:r>
          </a:p>
        </p:txBody>
      </p:sp>
      <p:sp>
        <p:nvSpPr>
          <p:cNvPr id="8" name="Rectangle 7"/>
          <p:cNvSpPr/>
          <p:nvPr userDrawn="1"/>
        </p:nvSpPr>
        <p:spPr>
          <a:xfrm>
            <a:off x="0" y="0"/>
            <a:ext cx="3035300" cy="934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1104275" y="1724494"/>
            <a:ext cx="1692421" cy="1410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9409039" y="5038690"/>
            <a:ext cx="1692421" cy="1410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03597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aveiksllis ir 3 stulpeliai">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838201" y="3075709"/>
            <a:ext cx="3193472" cy="3075854"/>
          </a:xfrm>
        </p:spPr>
        <p:txBody>
          <a:bodyPr/>
          <a:lstStyle/>
          <a:p>
            <a:pPr lvl="0"/>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p:txBody>
      </p:sp>
      <p:sp>
        <p:nvSpPr>
          <p:cNvPr id="5" name="Text Placeholder 6"/>
          <p:cNvSpPr>
            <a:spLocks noGrp="1"/>
          </p:cNvSpPr>
          <p:nvPr>
            <p:ph type="body" sz="quarter" idx="11"/>
          </p:nvPr>
        </p:nvSpPr>
        <p:spPr>
          <a:xfrm>
            <a:off x="4499264" y="3075709"/>
            <a:ext cx="3193472" cy="3075854"/>
          </a:xfrm>
        </p:spPr>
        <p:txBody>
          <a:bodyPr/>
          <a:lstStyle/>
          <a:p>
            <a:pPr lvl="0"/>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p:txBody>
      </p:sp>
      <p:sp>
        <p:nvSpPr>
          <p:cNvPr id="6" name="Text Placeholder 6"/>
          <p:cNvSpPr>
            <a:spLocks noGrp="1"/>
          </p:cNvSpPr>
          <p:nvPr>
            <p:ph type="body" sz="quarter" idx="12"/>
          </p:nvPr>
        </p:nvSpPr>
        <p:spPr>
          <a:xfrm>
            <a:off x="8160327" y="3075709"/>
            <a:ext cx="3193472" cy="3075854"/>
          </a:xfrm>
        </p:spPr>
        <p:txBody>
          <a:bodyPr/>
          <a:lstStyle/>
          <a:p>
            <a:pPr lvl="0"/>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p:txBody>
      </p:sp>
      <p:sp>
        <p:nvSpPr>
          <p:cNvPr id="9" name="Rectangle 8"/>
          <p:cNvSpPr/>
          <p:nvPr userDrawn="1"/>
        </p:nvSpPr>
        <p:spPr>
          <a:xfrm>
            <a:off x="661924" y="2773099"/>
            <a:ext cx="425364" cy="1155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4302204" y="2773099"/>
            <a:ext cx="425364" cy="1155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7963267" y="2773099"/>
            <a:ext cx="425364" cy="1155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p:cNvSpPr>
            <a:spLocks noGrp="1"/>
          </p:cNvSpPr>
          <p:nvPr>
            <p:ph type="pic" sz="quarter" idx="13"/>
          </p:nvPr>
        </p:nvSpPr>
        <p:spPr>
          <a:xfrm>
            <a:off x="0" y="0"/>
            <a:ext cx="12192000" cy="2276475"/>
          </a:xfrm>
        </p:spPr>
        <p:txBody>
          <a:bodyPr/>
          <a:lstStyle/>
          <a:p>
            <a:endParaRPr lang="en-US"/>
          </a:p>
        </p:txBody>
      </p:sp>
    </p:spTree>
    <p:extLst>
      <p:ext uri="{BB962C8B-B14F-4D97-AF65-F5344CB8AC3E}">
        <p14:creationId xmlns:p14="http://schemas.microsoft.com/office/powerpoint/2010/main" val="17728142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rys stulpeliai">
    <p:spTree>
      <p:nvGrpSpPr>
        <p:cNvPr id="1" name=""/>
        <p:cNvGrpSpPr/>
        <p:nvPr/>
      </p:nvGrpSpPr>
      <p:grpSpPr>
        <a:xfrm>
          <a:off x="0" y="0"/>
          <a:ext cx="0" cy="0"/>
          <a:chOff x="0" y="0"/>
          <a:chExt cx="0" cy="0"/>
        </a:xfrm>
      </p:grpSpPr>
      <p:sp>
        <p:nvSpPr>
          <p:cNvPr id="6" name="Text Placeholder 6"/>
          <p:cNvSpPr>
            <a:spLocks noGrp="1"/>
          </p:cNvSpPr>
          <p:nvPr>
            <p:ph type="body" sz="quarter" idx="13"/>
          </p:nvPr>
        </p:nvSpPr>
        <p:spPr>
          <a:xfrm>
            <a:off x="838201" y="1773528"/>
            <a:ext cx="3193472" cy="4323629"/>
          </a:xfrm>
        </p:spPr>
        <p:txBody>
          <a:bodyPr/>
          <a:lstStyle/>
          <a:p>
            <a:pPr lvl="0"/>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p:txBody>
      </p:sp>
      <p:sp>
        <p:nvSpPr>
          <p:cNvPr id="7" name="Text Placeholder 6"/>
          <p:cNvSpPr>
            <a:spLocks noGrp="1"/>
          </p:cNvSpPr>
          <p:nvPr>
            <p:ph type="body" sz="quarter" idx="14"/>
          </p:nvPr>
        </p:nvSpPr>
        <p:spPr>
          <a:xfrm>
            <a:off x="4499264" y="1773528"/>
            <a:ext cx="3193472" cy="4323629"/>
          </a:xfrm>
        </p:spPr>
        <p:txBody>
          <a:bodyPr/>
          <a:lstStyle/>
          <a:p>
            <a:pPr lvl="0"/>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p:txBody>
      </p:sp>
      <p:sp>
        <p:nvSpPr>
          <p:cNvPr id="8" name="Text Placeholder 6"/>
          <p:cNvSpPr>
            <a:spLocks noGrp="1"/>
          </p:cNvSpPr>
          <p:nvPr>
            <p:ph type="body" sz="quarter" idx="15"/>
          </p:nvPr>
        </p:nvSpPr>
        <p:spPr>
          <a:xfrm>
            <a:off x="8160327" y="1773528"/>
            <a:ext cx="3193472" cy="4323629"/>
          </a:xfrm>
        </p:spPr>
        <p:txBody>
          <a:bodyPr/>
          <a:lstStyle/>
          <a:p>
            <a:pPr lvl="0"/>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p:txBody>
      </p:sp>
      <p:sp>
        <p:nvSpPr>
          <p:cNvPr id="9" name="Rectangle 8"/>
          <p:cNvSpPr/>
          <p:nvPr userDrawn="1"/>
        </p:nvSpPr>
        <p:spPr>
          <a:xfrm>
            <a:off x="646302" y="1470919"/>
            <a:ext cx="425364" cy="1155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4286582" y="1470919"/>
            <a:ext cx="425364" cy="1155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7947645" y="1470919"/>
            <a:ext cx="425364" cy="1155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0" y="0"/>
            <a:ext cx="3271520" cy="853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7207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 punktai">
    <p:spTree>
      <p:nvGrpSpPr>
        <p:cNvPr id="1" name=""/>
        <p:cNvGrpSpPr/>
        <p:nvPr/>
      </p:nvGrpSpPr>
      <p:grpSpPr>
        <a:xfrm>
          <a:off x="0" y="0"/>
          <a:ext cx="0" cy="0"/>
          <a:chOff x="0" y="0"/>
          <a:chExt cx="0" cy="0"/>
        </a:xfrm>
      </p:grpSpPr>
      <p:sp>
        <p:nvSpPr>
          <p:cNvPr id="6" name="Text Placeholder 6"/>
          <p:cNvSpPr>
            <a:spLocks noGrp="1"/>
          </p:cNvSpPr>
          <p:nvPr>
            <p:ph type="body" sz="quarter" idx="13"/>
          </p:nvPr>
        </p:nvSpPr>
        <p:spPr>
          <a:xfrm>
            <a:off x="1004460" y="1907453"/>
            <a:ext cx="4396739" cy="1740450"/>
          </a:xfrm>
        </p:spPr>
        <p:txBody>
          <a:bodyPr/>
          <a:lstStyle/>
          <a:p>
            <a:pPr lvl="0"/>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p:txBody>
      </p:sp>
      <p:sp>
        <p:nvSpPr>
          <p:cNvPr id="9" name="Rectangle 8"/>
          <p:cNvSpPr/>
          <p:nvPr userDrawn="1"/>
        </p:nvSpPr>
        <p:spPr>
          <a:xfrm>
            <a:off x="791778" y="1604843"/>
            <a:ext cx="425364" cy="1155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6"/>
          <p:cNvSpPr>
            <a:spLocks noGrp="1"/>
          </p:cNvSpPr>
          <p:nvPr>
            <p:ph type="body" sz="quarter" idx="14"/>
          </p:nvPr>
        </p:nvSpPr>
        <p:spPr>
          <a:xfrm>
            <a:off x="1004460" y="4284893"/>
            <a:ext cx="4396739" cy="1740450"/>
          </a:xfrm>
        </p:spPr>
        <p:txBody>
          <a:bodyPr/>
          <a:lstStyle/>
          <a:p>
            <a:pPr lvl="0"/>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p:txBody>
      </p:sp>
      <p:sp>
        <p:nvSpPr>
          <p:cNvPr id="13" name="Rectangle 12"/>
          <p:cNvSpPr/>
          <p:nvPr userDrawn="1"/>
        </p:nvSpPr>
        <p:spPr>
          <a:xfrm>
            <a:off x="791778" y="3982283"/>
            <a:ext cx="425364" cy="1155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6"/>
          <p:cNvSpPr>
            <a:spLocks noGrp="1"/>
          </p:cNvSpPr>
          <p:nvPr>
            <p:ph type="body" sz="quarter" idx="15"/>
          </p:nvPr>
        </p:nvSpPr>
        <p:spPr>
          <a:xfrm>
            <a:off x="6889750" y="1907453"/>
            <a:ext cx="4396739" cy="1740450"/>
          </a:xfrm>
        </p:spPr>
        <p:txBody>
          <a:bodyPr/>
          <a:lstStyle/>
          <a:p>
            <a:pPr lvl="0"/>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p:txBody>
      </p:sp>
      <p:sp>
        <p:nvSpPr>
          <p:cNvPr id="15" name="Rectangle 14"/>
          <p:cNvSpPr/>
          <p:nvPr userDrawn="1"/>
        </p:nvSpPr>
        <p:spPr>
          <a:xfrm>
            <a:off x="6677068" y="1604843"/>
            <a:ext cx="425364" cy="1155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6"/>
          <p:cNvSpPr>
            <a:spLocks noGrp="1"/>
          </p:cNvSpPr>
          <p:nvPr>
            <p:ph type="body" sz="quarter" idx="16"/>
          </p:nvPr>
        </p:nvSpPr>
        <p:spPr>
          <a:xfrm>
            <a:off x="6889750" y="4284893"/>
            <a:ext cx="4396739" cy="1740450"/>
          </a:xfrm>
        </p:spPr>
        <p:txBody>
          <a:bodyPr/>
          <a:lstStyle/>
          <a:p>
            <a:pPr lvl="0"/>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p:txBody>
      </p:sp>
      <p:sp>
        <p:nvSpPr>
          <p:cNvPr id="17" name="Rectangle 16"/>
          <p:cNvSpPr/>
          <p:nvPr userDrawn="1"/>
        </p:nvSpPr>
        <p:spPr>
          <a:xfrm>
            <a:off x="6677068" y="3982283"/>
            <a:ext cx="425364" cy="1155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2579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urinys">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4640580" cy="6858000"/>
          </a:xfrm>
        </p:spPr>
        <p:txBody>
          <a:bodyPr/>
          <a:lstStyle/>
          <a:p>
            <a:endParaRPr lang="en-US"/>
          </a:p>
        </p:txBody>
      </p:sp>
      <p:sp>
        <p:nvSpPr>
          <p:cNvPr id="6" name="Title 1"/>
          <p:cNvSpPr>
            <a:spLocks noGrp="1"/>
          </p:cNvSpPr>
          <p:nvPr>
            <p:ph type="title"/>
          </p:nvPr>
        </p:nvSpPr>
        <p:spPr>
          <a:xfrm>
            <a:off x="6054725" y="1889760"/>
            <a:ext cx="5483860" cy="833120"/>
          </a:xfrm>
        </p:spPr>
        <p:txBody>
          <a:bodyPr/>
          <a:lstStyle/>
          <a:p>
            <a:endParaRPr lang="en-US" dirty="0"/>
          </a:p>
        </p:txBody>
      </p:sp>
      <p:sp>
        <p:nvSpPr>
          <p:cNvPr id="8" name="Text Placeholder 8"/>
          <p:cNvSpPr>
            <a:spLocks noGrp="1"/>
          </p:cNvSpPr>
          <p:nvPr>
            <p:ph type="body" sz="quarter" idx="14"/>
          </p:nvPr>
        </p:nvSpPr>
        <p:spPr>
          <a:xfrm>
            <a:off x="6055360" y="3024493"/>
            <a:ext cx="5483225" cy="3345510"/>
          </a:xfrm>
        </p:spPr>
        <p:txBody>
          <a:bodyPr/>
          <a:lstStyle>
            <a:lvl1pPr marL="457200" marR="0" indent="-457200" algn="l" defTabSz="914400" rtl="0" eaLnBrk="1" fontAlgn="auto" latinLnBrk="0" hangingPunct="1">
              <a:lnSpc>
                <a:spcPct val="90000"/>
              </a:lnSpc>
              <a:spcBef>
                <a:spcPts val="1000"/>
              </a:spcBef>
              <a:spcAft>
                <a:spcPts val="0"/>
              </a:spcAft>
              <a:buClr>
                <a:schemeClr val="tx1"/>
              </a:buClr>
              <a:buSzPct val="108000"/>
              <a:buFont typeface="+mj-lt"/>
              <a:buAutoNum type="arabicPeriod"/>
              <a:tabLst/>
              <a:defRPr/>
            </a:lvl1pPr>
          </a:lstStyle>
          <a:p>
            <a:pPr lvl="0"/>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a:p>
            <a:pPr marL="457200" marR="0" lvl="0" indent="-457200" algn="l" defTabSz="914400" rtl="0" eaLnBrk="1" fontAlgn="auto" latinLnBrk="0" hangingPunct="1">
              <a:lnSpc>
                <a:spcPct val="90000"/>
              </a:lnSpc>
              <a:spcBef>
                <a:spcPts val="1000"/>
              </a:spcBef>
              <a:spcAft>
                <a:spcPts val="0"/>
              </a:spcAft>
              <a:buClr>
                <a:schemeClr val="tx1"/>
              </a:buClr>
              <a:buSzPct val="108000"/>
              <a:buFont typeface="+mj-lt"/>
              <a:buAutoNum type="arabicPeriod"/>
              <a:tabLst/>
              <a:defRPr/>
            </a:pPr>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a:p>
            <a:pPr marL="457200" marR="0" lvl="0" indent="-457200" algn="l" defTabSz="914400" rtl="0" eaLnBrk="1" fontAlgn="auto" latinLnBrk="0" hangingPunct="1">
              <a:lnSpc>
                <a:spcPct val="90000"/>
              </a:lnSpc>
              <a:spcBef>
                <a:spcPts val="1000"/>
              </a:spcBef>
              <a:spcAft>
                <a:spcPts val="0"/>
              </a:spcAft>
              <a:buClr>
                <a:schemeClr val="tx1"/>
              </a:buClr>
              <a:buSzPct val="108000"/>
              <a:buFont typeface="+mj-lt"/>
              <a:buAutoNum type="arabicPeriod"/>
              <a:tabLst/>
              <a:defRPr/>
            </a:pPr>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a:p>
            <a:pPr marL="457200" marR="0" lvl="0" indent="-457200" algn="l" defTabSz="914400" rtl="0" eaLnBrk="1" fontAlgn="auto" latinLnBrk="0" hangingPunct="1">
              <a:lnSpc>
                <a:spcPct val="90000"/>
              </a:lnSpc>
              <a:spcBef>
                <a:spcPts val="1000"/>
              </a:spcBef>
              <a:spcAft>
                <a:spcPts val="0"/>
              </a:spcAft>
              <a:buClr>
                <a:schemeClr val="tx1"/>
              </a:buClr>
              <a:buSzPct val="108000"/>
              <a:buFont typeface="+mj-lt"/>
              <a:buAutoNum type="arabicPeriod"/>
              <a:tabLst/>
              <a:defRPr/>
            </a:pPr>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a:p>
            <a:pPr marL="457200" marR="0" lvl="0" indent="-457200" algn="l" defTabSz="914400" rtl="0" eaLnBrk="1" fontAlgn="auto" latinLnBrk="0" hangingPunct="1">
              <a:lnSpc>
                <a:spcPct val="90000"/>
              </a:lnSpc>
              <a:spcBef>
                <a:spcPts val="1000"/>
              </a:spcBef>
              <a:spcAft>
                <a:spcPts val="0"/>
              </a:spcAft>
              <a:buClr>
                <a:schemeClr val="tx1"/>
              </a:buClr>
              <a:buSzPct val="108000"/>
              <a:buFont typeface="+mj-lt"/>
              <a:buAutoNum type="arabicPeriod"/>
              <a:tabLst/>
              <a:defRPr/>
            </a:pPr>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a:p>
            <a:pPr marL="457200" marR="0" lvl="0" indent="-457200" algn="l" defTabSz="914400" rtl="0" eaLnBrk="1" fontAlgn="auto" latinLnBrk="0" hangingPunct="1">
              <a:lnSpc>
                <a:spcPct val="90000"/>
              </a:lnSpc>
              <a:spcBef>
                <a:spcPts val="1000"/>
              </a:spcBef>
              <a:spcAft>
                <a:spcPts val="0"/>
              </a:spcAft>
              <a:buClr>
                <a:schemeClr val="tx1"/>
              </a:buClr>
              <a:buSzPct val="108000"/>
              <a:buFont typeface="+mj-lt"/>
              <a:buAutoNum type="arabicPeriod"/>
              <a:tabLst/>
              <a:defRPr/>
            </a:pPr>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a:p>
            <a:pPr marL="457200" marR="0" lvl="0" indent="-457200" algn="l" defTabSz="914400" rtl="0" eaLnBrk="1" fontAlgn="auto" latinLnBrk="0" hangingPunct="1">
              <a:lnSpc>
                <a:spcPct val="90000"/>
              </a:lnSpc>
              <a:spcBef>
                <a:spcPts val="1000"/>
              </a:spcBef>
              <a:spcAft>
                <a:spcPts val="0"/>
              </a:spcAft>
              <a:buClr>
                <a:schemeClr val="tx1"/>
              </a:buClr>
              <a:buSzPct val="108000"/>
              <a:buFont typeface="+mj-lt"/>
              <a:buAutoNum type="arabicPeriod"/>
              <a:tabLst/>
              <a:defRPr/>
            </a:pPr>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a:p>
            <a:pPr lvl="0"/>
            <a:endParaRPr lang="lt-LT" dirty="0"/>
          </a:p>
          <a:p>
            <a:pPr lvl="0"/>
            <a:endParaRPr lang="lt-LT" dirty="0"/>
          </a:p>
        </p:txBody>
      </p:sp>
    </p:spTree>
    <p:extLst>
      <p:ext uri="{BB962C8B-B14F-4D97-AF65-F5344CB8AC3E}">
        <p14:creationId xmlns:p14="http://schemas.microsoft.com/office/powerpoint/2010/main" val="11672212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Grafikas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hart Placeholder 3"/>
          <p:cNvSpPr>
            <a:spLocks noGrp="1"/>
          </p:cNvSpPr>
          <p:nvPr>
            <p:ph type="chart" sz="quarter" idx="10"/>
          </p:nvPr>
        </p:nvSpPr>
        <p:spPr>
          <a:xfrm>
            <a:off x="838200" y="2156460"/>
            <a:ext cx="5010150" cy="3956050"/>
          </a:xfrm>
        </p:spPr>
        <p:txBody>
          <a:bodyPr/>
          <a:lstStyle/>
          <a:p>
            <a:endParaRPr lang="en-US"/>
          </a:p>
        </p:txBody>
      </p:sp>
      <p:sp>
        <p:nvSpPr>
          <p:cNvPr id="5" name="Chart Placeholder 3"/>
          <p:cNvSpPr>
            <a:spLocks noGrp="1"/>
          </p:cNvSpPr>
          <p:nvPr>
            <p:ph type="chart" sz="quarter" idx="11"/>
          </p:nvPr>
        </p:nvSpPr>
        <p:spPr>
          <a:xfrm>
            <a:off x="6172511" y="2156460"/>
            <a:ext cx="5010150" cy="3956050"/>
          </a:xfrm>
        </p:spPr>
        <p:txBody>
          <a:bodyPr/>
          <a:lstStyle/>
          <a:p>
            <a:endParaRPr lang="en-US"/>
          </a:p>
        </p:txBody>
      </p:sp>
    </p:spTree>
    <p:extLst>
      <p:ext uri="{BB962C8B-B14F-4D97-AF65-F5344CB8AC3E}">
        <p14:creationId xmlns:p14="http://schemas.microsoft.com/office/powerpoint/2010/main" val="2691806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Grafikas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hart Placeholder 5"/>
          <p:cNvSpPr>
            <a:spLocks noGrp="1"/>
          </p:cNvSpPr>
          <p:nvPr>
            <p:ph type="chart" sz="quarter" idx="10"/>
          </p:nvPr>
        </p:nvSpPr>
        <p:spPr>
          <a:xfrm>
            <a:off x="838200" y="2156460"/>
            <a:ext cx="9561513" cy="4019550"/>
          </a:xfrm>
        </p:spPr>
        <p:txBody>
          <a:bodyPr/>
          <a:lstStyle/>
          <a:p>
            <a:endParaRPr lang="en-US"/>
          </a:p>
        </p:txBody>
      </p:sp>
    </p:spTree>
    <p:extLst>
      <p:ext uri="{BB962C8B-B14F-4D97-AF65-F5344CB8AC3E}">
        <p14:creationId xmlns:p14="http://schemas.microsoft.com/office/powerpoint/2010/main" val="5609260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truktūr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Click to edit Master title style</a:t>
            </a:r>
            <a:endParaRPr lang="en-US"/>
          </a:p>
        </p:txBody>
      </p:sp>
      <p:sp>
        <p:nvSpPr>
          <p:cNvPr id="4" name="SmartArt Placeholder 3"/>
          <p:cNvSpPr>
            <a:spLocks noGrp="1"/>
          </p:cNvSpPr>
          <p:nvPr>
            <p:ph type="dgm" sz="quarter" idx="10"/>
          </p:nvPr>
        </p:nvSpPr>
        <p:spPr>
          <a:xfrm>
            <a:off x="838200" y="2041525"/>
            <a:ext cx="8929255" cy="4221163"/>
          </a:xfrm>
        </p:spPr>
        <p:txBody>
          <a:bodyPr/>
          <a:lstStyle/>
          <a:p>
            <a:endParaRPr lang="en-US"/>
          </a:p>
        </p:txBody>
      </p:sp>
    </p:spTree>
    <p:extLst>
      <p:ext uri="{BB962C8B-B14F-4D97-AF65-F5344CB8AC3E}">
        <p14:creationId xmlns:p14="http://schemas.microsoft.com/office/powerpoint/2010/main" val="9355513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entel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Click to edit Master title style</a:t>
            </a:r>
            <a:endParaRPr lang="en-US"/>
          </a:p>
        </p:txBody>
      </p:sp>
      <p:sp>
        <p:nvSpPr>
          <p:cNvPr id="6" name="Table Placeholder 5"/>
          <p:cNvSpPr>
            <a:spLocks noGrp="1"/>
          </p:cNvSpPr>
          <p:nvPr>
            <p:ph type="tbl" sz="quarter" idx="10"/>
          </p:nvPr>
        </p:nvSpPr>
        <p:spPr>
          <a:xfrm>
            <a:off x="838200" y="2041525"/>
            <a:ext cx="8929688" cy="4110038"/>
          </a:xfrm>
        </p:spPr>
        <p:txBody>
          <a:bodyPr/>
          <a:lstStyle/>
          <a:p>
            <a:endParaRPr lang="en-US"/>
          </a:p>
        </p:txBody>
      </p:sp>
    </p:spTree>
    <p:extLst>
      <p:ext uri="{BB962C8B-B14F-4D97-AF65-F5344CB8AC3E}">
        <p14:creationId xmlns:p14="http://schemas.microsoft.com/office/powerpoint/2010/main" val="10396536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aveikslėlis">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0" y="0"/>
            <a:ext cx="12192000" cy="6858000"/>
          </a:xfrm>
        </p:spPr>
        <p:txBody>
          <a:bodyPr/>
          <a:lstStyle/>
          <a:p>
            <a:endParaRPr lang="en-US"/>
          </a:p>
        </p:txBody>
      </p:sp>
    </p:spTree>
    <p:extLst>
      <p:ext uri="{BB962C8B-B14F-4D97-AF65-F5344CB8AC3E}">
        <p14:creationId xmlns:p14="http://schemas.microsoft.com/office/powerpoint/2010/main" val="3252052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aveikslėlių koliažas">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6096000" cy="6850063"/>
          </a:xfrm>
        </p:spPr>
        <p:txBody>
          <a:bodyPr/>
          <a:lstStyle/>
          <a:p>
            <a:endParaRPr lang="en-US"/>
          </a:p>
        </p:txBody>
      </p:sp>
      <p:sp>
        <p:nvSpPr>
          <p:cNvPr id="9" name="Picture Placeholder 8"/>
          <p:cNvSpPr>
            <a:spLocks noGrp="1"/>
          </p:cNvSpPr>
          <p:nvPr>
            <p:ph type="pic" sz="quarter" idx="11"/>
          </p:nvPr>
        </p:nvSpPr>
        <p:spPr>
          <a:xfrm>
            <a:off x="6096000" y="2276475"/>
            <a:ext cx="6096000" cy="4573588"/>
          </a:xfrm>
        </p:spPr>
        <p:txBody>
          <a:bodyPr/>
          <a:lstStyle/>
          <a:p>
            <a:endParaRPr lang="en-US"/>
          </a:p>
        </p:txBody>
      </p:sp>
      <p:sp>
        <p:nvSpPr>
          <p:cNvPr id="11" name="Picture Placeholder 10"/>
          <p:cNvSpPr>
            <a:spLocks noGrp="1"/>
          </p:cNvSpPr>
          <p:nvPr>
            <p:ph type="pic" sz="quarter" idx="12"/>
          </p:nvPr>
        </p:nvSpPr>
        <p:spPr>
          <a:xfrm>
            <a:off x="6096000" y="0"/>
            <a:ext cx="6096000" cy="2276475"/>
          </a:xfrm>
        </p:spPr>
        <p:txBody>
          <a:bodyPr/>
          <a:lstStyle/>
          <a:p>
            <a:endParaRPr lang="en-US"/>
          </a:p>
        </p:txBody>
      </p:sp>
    </p:spTree>
    <p:extLst>
      <p:ext uri="{BB962C8B-B14F-4D97-AF65-F5344CB8AC3E}">
        <p14:creationId xmlns:p14="http://schemas.microsoft.com/office/powerpoint/2010/main" val="8818582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Mišraus turinio koliažas">
    <p:spTree>
      <p:nvGrpSpPr>
        <p:cNvPr id="1" name=""/>
        <p:cNvGrpSpPr/>
        <p:nvPr/>
      </p:nvGrpSpPr>
      <p:grpSpPr>
        <a:xfrm>
          <a:off x="0" y="0"/>
          <a:ext cx="0" cy="0"/>
          <a:chOff x="0" y="0"/>
          <a:chExt cx="0" cy="0"/>
        </a:xfrm>
      </p:grpSpPr>
      <p:sp>
        <p:nvSpPr>
          <p:cNvPr id="6" name="Picture Placeholder 6"/>
          <p:cNvSpPr>
            <a:spLocks noGrp="1"/>
          </p:cNvSpPr>
          <p:nvPr>
            <p:ph type="pic" sz="quarter" idx="10"/>
          </p:nvPr>
        </p:nvSpPr>
        <p:spPr>
          <a:xfrm>
            <a:off x="0" y="0"/>
            <a:ext cx="6096000" cy="6850063"/>
          </a:xfrm>
        </p:spPr>
        <p:txBody>
          <a:bodyPr/>
          <a:lstStyle/>
          <a:p>
            <a:endParaRPr lang="en-US"/>
          </a:p>
        </p:txBody>
      </p:sp>
      <p:sp>
        <p:nvSpPr>
          <p:cNvPr id="7" name="Picture Placeholder 8"/>
          <p:cNvSpPr>
            <a:spLocks noGrp="1"/>
          </p:cNvSpPr>
          <p:nvPr>
            <p:ph type="pic" sz="quarter" idx="11"/>
          </p:nvPr>
        </p:nvSpPr>
        <p:spPr>
          <a:xfrm>
            <a:off x="6096000" y="2276475"/>
            <a:ext cx="6096000" cy="4573588"/>
          </a:xfrm>
        </p:spPr>
        <p:txBody>
          <a:bodyPr/>
          <a:lstStyle/>
          <a:p>
            <a:endParaRPr lang="en-US"/>
          </a:p>
        </p:txBody>
      </p:sp>
      <p:sp>
        <p:nvSpPr>
          <p:cNvPr id="10" name="Text Placeholder 9"/>
          <p:cNvSpPr>
            <a:spLocks noGrp="1"/>
          </p:cNvSpPr>
          <p:nvPr>
            <p:ph type="body" sz="quarter" idx="12"/>
          </p:nvPr>
        </p:nvSpPr>
        <p:spPr>
          <a:xfrm>
            <a:off x="6423660" y="320041"/>
            <a:ext cx="5394960" cy="1691640"/>
          </a:xfrm>
        </p:spPr>
        <p:txBody>
          <a:bodyPr/>
          <a:lstStyle/>
          <a:p>
            <a:pPr lvl="0"/>
            <a:r>
              <a:rPr lang="en-US" dirty="0"/>
              <a:t>Click to edit Master text styles</a:t>
            </a:r>
          </a:p>
        </p:txBody>
      </p:sp>
    </p:spTree>
    <p:extLst>
      <p:ext uri="{BB962C8B-B14F-4D97-AF65-F5344CB8AC3E}">
        <p14:creationId xmlns:p14="http://schemas.microsoft.com/office/powerpoint/2010/main" val="18138579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Kontaktai">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483671" y="594653"/>
            <a:ext cx="3116505" cy="1166843"/>
          </a:xfrm>
          <a:prstGeom prst="rect">
            <a:avLst/>
          </a:prstGeom>
        </p:spPr>
      </p:pic>
      <p:sp>
        <p:nvSpPr>
          <p:cNvPr id="8" name="Text Placeholder 7"/>
          <p:cNvSpPr>
            <a:spLocks noGrp="1"/>
          </p:cNvSpPr>
          <p:nvPr>
            <p:ph type="body" sz="quarter" idx="10"/>
          </p:nvPr>
        </p:nvSpPr>
        <p:spPr>
          <a:xfrm>
            <a:off x="6389255" y="4279271"/>
            <a:ext cx="5394325" cy="2033905"/>
          </a:xfrm>
        </p:spPr>
        <p:txBody>
          <a:bodyPr/>
          <a:lstStyle/>
          <a:p>
            <a:pPr lvl="0"/>
            <a:r>
              <a:rPr lang="en-US" dirty="0"/>
              <a:t>Click to edit Master text styles</a:t>
            </a:r>
          </a:p>
        </p:txBody>
      </p:sp>
      <p:sp>
        <p:nvSpPr>
          <p:cNvPr id="10" name="Title 1"/>
          <p:cNvSpPr>
            <a:spLocks noGrp="1"/>
          </p:cNvSpPr>
          <p:nvPr>
            <p:ph type="ctrTitle" hasCustomPrompt="1"/>
          </p:nvPr>
        </p:nvSpPr>
        <p:spPr>
          <a:xfrm>
            <a:off x="6389255" y="3221287"/>
            <a:ext cx="5396345" cy="833120"/>
          </a:xfrm>
        </p:spPr>
        <p:txBody>
          <a:bodyPr anchor="b">
            <a:normAutofit/>
          </a:bodyPr>
          <a:lstStyle>
            <a:lvl1pPr algn="l">
              <a:defRPr sz="5400"/>
            </a:lvl1pPr>
          </a:lstStyle>
          <a:p>
            <a:r>
              <a:rPr lang="en-US" dirty="0"/>
              <a:t>PAVADINIMAS</a:t>
            </a:r>
          </a:p>
        </p:txBody>
      </p:sp>
      <p:sp>
        <p:nvSpPr>
          <p:cNvPr id="12" name="Rectangle 11"/>
          <p:cNvSpPr/>
          <p:nvPr userDrawn="1"/>
        </p:nvSpPr>
        <p:spPr>
          <a:xfrm>
            <a:off x="5849598" y="2855328"/>
            <a:ext cx="1692421" cy="1410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84027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F13DE-53A6-4159-8CA4-7C08CEC9AAD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t-LT"/>
          </a:p>
        </p:txBody>
      </p:sp>
      <p:sp>
        <p:nvSpPr>
          <p:cNvPr id="3" name="Subtitle 2">
            <a:extLst>
              <a:ext uri="{FF2B5EF4-FFF2-40B4-BE49-F238E27FC236}">
                <a16:creationId xmlns:a16="http://schemas.microsoft.com/office/drawing/2014/main" id="{8968EAC1-9866-42FD-A0C5-168686A3C6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t-LT"/>
          </a:p>
        </p:txBody>
      </p:sp>
      <p:sp>
        <p:nvSpPr>
          <p:cNvPr id="4" name="Date Placeholder 3">
            <a:extLst>
              <a:ext uri="{FF2B5EF4-FFF2-40B4-BE49-F238E27FC236}">
                <a16:creationId xmlns:a16="http://schemas.microsoft.com/office/drawing/2014/main" id="{0F9B7F04-EF4D-4E0E-8E71-03AC96EFF5C1}"/>
              </a:ext>
            </a:extLst>
          </p:cNvPr>
          <p:cNvSpPr>
            <a:spLocks noGrp="1"/>
          </p:cNvSpPr>
          <p:nvPr>
            <p:ph type="dt" sz="half" idx="10"/>
          </p:nvPr>
        </p:nvSpPr>
        <p:spPr/>
        <p:txBody>
          <a:bodyPr/>
          <a:lstStyle/>
          <a:p>
            <a:fld id="{389DBC35-73EF-40CF-BF99-E59BE42956BB}" type="datetimeFigureOut">
              <a:rPr lang="lt-LT" smtClean="0"/>
              <a:t>2022-09-20</a:t>
            </a:fld>
            <a:endParaRPr lang="lt-LT"/>
          </a:p>
        </p:txBody>
      </p:sp>
      <p:sp>
        <p:nvSpPr>
          <p:cNvPr id="5" name="Footer Placeholder 4">
            <a:extLst>
              <a:ext uri="{FF2B5EF4-FFF2-40B4-BE49-F238E27FC236}">
                <a16:creationId xmlns:a16="http://schemas.microsoft.com/office/drawing/2014/main" id="{F7148DB1-2DC5-4B83-9DF8-50113DC58334}"/>
              </a:ext>
            </a:extLst>
          </p:cNvPr>
          <p:cNvSpPr>
            <a:spLocks noGrp="1"/>
          </p:cNvSpPr>
          <p:nvPr>
            <p:ph type="ftr" sz="quarter" idx="11"/>
          </p:nvPr>
        </p:nvSpPr>
        <p:spPr/>
        <p:txBody>
          <a:bodyPr/>
          <a:lstStyle/>
          <a:p>
            <a:endParaRPr lang="lt-LT"/>
          </a:p>
        </p:txBody>
      </p:sp>
      <p:sp>
        <p:nvSpPr>
          <p:cNvPr id="6" name="Slide Number Placeholder 5">
            <a:extLst>
              <a:ext uri="{FF2B5EF4-FFF2-40B4-BE49-F238E27FC236}">
                <a16:creationId xmlns:a16="http://schemas.microsoft.com/office/drawing/2014/main" id="{BA73DA33-29F0-4DB5-A08F-7BF49DC6A627}"/>
              </a:ext>
            </a:extLst>
          </p:cNvPr>
          <p:cNvSpPr>
            <a:spLocks noGrp="1"/>
          </p:cNvSpPr>
          <p:nvPr>
            <p:ph type="sldNum" sz="quarter" idx="12"/>
          </p:nvPr>
        </p:nvSpPr>
        <p:spPr/>
        <p:txBody>
          <a:bodyPr/>
          <a:lstStyle/>
          <a:p>
            <a:fld id="{9E29149A-52CC-4969-B43A-4F3CB470A0CE}" type="slidenum">
              <a:rPr lang="lt-LT" smtClean="0"/>
              <a:t>‹#›</a:t>
            </a:fld>
            <a:endParaRPr lang="lt-LT"/>
          </a:p>
        </p:txBody>
      </p:sp>
    </p:spTree>
    <p:extLst>
      <p:ext uri="{BB962C8B-B14F-4D97-AF65-F5344CB8AC3E}">
        <p14:creationId xmlns:p14="http://schemas.microsoft.com/office/powerpoint/2010/main" val="13060767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C38AE-4509-4A37-8C76-234544FBD554}"/>
              </a:ext>
            </a:extLst>
          </p:cNvPr>
          <p:cNvSpPr>
            <a:spLocks noGrp="1"/>
          </p:cNvSpPr>
          <p:nvPr>
            <p:ph type="title"/>
          </p:nvPr>
        </p:nvSpPr>
        <p:spPr/>
        <p:txBody>
          <a:bodyPr/>
          <a:lstStyle/>
          <a:p>
            <a:r>
              <a:rPr lang="en-US"/>
              <a:t>Click to edit Master title style</a:t>
            </a:r>
            <a:endParaRPr lang="lt-LT"/>
          </a:p>
        </p:txBody>
      </p:sp>
      <p:sp>
        <p:nvSpPr>
          <p:cNvPr id="3" name="Content Placeholder 2">
            <a:extLst>
              <a:ext uri="{FF2B5EF4-FFF2-40B4-BE49-F238E27FC236}">
                <a16:creationId xmlns:a16="http://schemas.microsoft.com/office/drawing/2014/main" id="{A93B533F-1F4A-4E61-9230-EC32C7AB64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a:extLst>
              <a:ext uri="{FF2B5EF4-FFF2-40B4-BE49-F238E27FC236}">
                <a16:creationId xmlns:a16="http://schemas.microsoft.com/office/drawing/2014/main" id="{A2A12A1F-491D-48E8-8251-57D18317F420}"/>
              </a:ext>
            </a:extLst>
          </p:cNvPr>
          <p:cNvSpPr>
            <a:spLocks noGrp="1"/>
          </p:cNvSpPr>
          <p:nvPr>
            <p:ph type="dt" sz="half" idx="10"/>
          </p:nvPr>
        </p:nvSpPr>
        <p:spPr/>
        <p:txBody>
          <a:bodyPr/>
          <a:lstStyle/>
          <a:p>
            <a:fld id="{389DBC35-73EF-40CF-BF99-E59BE42956BB}" type="datetimeFigureOut">
              <a:rPr lang="lt-LT" smtClean="0"/>
              <a:t>2022-09-20</a:t>
            </a:fld>
            <a:endParaRPr lang="lt-LT"/>
          </a:p>
        </p:txBody>
      </p:sp>
      <p:sp>
        <p:nvSpPr>
          <p:cNvPr id="5" name="Footer Placeholder 4">
            <a:extLst>
              <a:ext uri="{FF2B5EF4-FFF2-40B4-BE49-F238E27FC236}">
                <a16:creationId xmlns:a16="http://schemas.microsoft.com/office/drawing/2014/main" id="{EEB2C7CE-CF70-44F2-899D-4BCF70C93E90}"/>
              </a:ext>
            </a:extLst>
          </p:cNvPr>
          <p:cNvSpPr>
            <a:spLocks noGrp="1"/>
          </p:cNvSpPr>
          <p:nvPr>
            <p:ph type="ftr" sz="quarter" idx="11"/>
          </p:nvPr>
        </p:nvSpPr>
        <p:spPr/>
        <p:txBody>
          <a:bodyPr/>
          <a:lstStyle/>
          <a:p>
            <a:endParaRPr lang="lt-LT"/>
          </a:p>
        </p:txBody>
      </p:sp>
      <p:sp>
        <p:nvSpPr>
          <p:cNvPr id="6" name="Slide Number Placeholder 5">
            <a:extLst>
              <a:ext uri="{FF2B5EF4-FFF2-40B4-BE49-F238E27FC236}">
                <a16:creationId xmlns:a16="http://schemas.microsoft.com/office/drawing/2014/main" id="{14732622-4369-4E04-BC73-4F6B86D52E21}"/>
              </a:ext>
            </a:extLst>
          </p:cNvPr>
          <p:cNvSpPr>
            <a:spLocks noGrp="1"/>
          </p:cNvSpPr>
          <p:nvPr>
            <p:ph type="sldNum" sz="quarter" idx="12"/>
          </p:nvPr>
        </p:nvSpPr>
        <p:spPr/>
        <p:txBody>
          <a:bodyPr/>
          <a:lstStyle/>
          <a:p>
            <a:fld id="{9E29149A-52CC-4969-B43A-4F3CB470A0CE}" type="slidenum">
              <a:rPr lang="lt-LT" smtClean="0"/>
              <a:t>‹#›</a:t>
            </a:fld>
            <a:endParaRPr lang="lt-LT"/>
          </a:p>
        </p:txBody>
      </p:sp>
    </p:spTree>
    <p:extLst>
      <p:ext uri="{BB962C8B-B14F-4D97-AF65-F5344CB8AC3E}">
        <p14:creationId xmlns:p14="http://schemas.microsoft.com/office/powerpoint/2010/main" val="2608973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as">
    <p:spTree>
      <p:nvGrpSpPr>
        <p:cNvPr id="1" name=""/>
        <p:cNvGrpSpPr/>
        <p:nvPr/>
      </p:nvGrpSpPr>
      <p:grpSpPr>
        <a:xfrm>
          <a:off x="0" y="0"/>
          <a:ext cx="0" cy="0"/>
          <a:chOff x="0" y="0"/>
          <a:chExt cx="0" cy="0"/>
        </a:xfrm>
      </p:grpSpPr>
      <p:sp>
        <p:nvSpPr>
          <p:cNvPr id="2" name="Title 1"/>
          <p:cNvSpPr>
            <a:spLocks noGrp="1"/>
          </p:cNvSpPr>
          <p:nvPr>
            <p:ph type="title"/>
          </p:nvPr>
        </p:nvSpPr>
        <p:spPr>
          <a:xfrm>
            <a:off x="838200" y="1186842"/>
            <a:ext cx="9053945" cy="1126868"/>
          </a:xfrm>
        </p:spPr>
        <p:txBody>
          <a:bodyPr/>
          <a:lstStyle/>
          <a:p>
            <a:r>
              <a:rPr lang="lt-LT" dirty="0" err="1"/>
              <a:t>Click</a:t>
            </a:r>
            <a:r>
              <a:rPr lang="lt-LT" dirty="0"/>
              <a:t> to </a:t>
            </a:r>
            <a:r>
              <a:rPr lang="lt-LT" dirty="0" err="1"/>
              <a:t>edit</a:t>
            </a:r>
            <a:r>
              <a:rPr lang="lt-LT" dirty="0"/>
              <a:t> </a:t>
            </a:r>
            <a:r>
              <a:rPr lang="lt-LT" dirty="0" err="1"/>
              <a:t>Master</a:t>
            </a:r>
            <a:r>
              <a:rPr lang="lt-LT" dirty="0"/>
              <a:t> </a:t>
            </a:r>
            <a:r>
              <a:rPr lang="lt-LT" dirty="0" err="1"/>
              <a:t>title</a:t>
            </a:r>
            <a:r>
              <a:rPr lang="lt-LT" dirty="0"/>
              <a:t> </a:t>
            </a:r>
            <a:r>
              <a:rPr lang="lt-LT" dirty="0" err="1"/>
              <a:t>style</a:t>
            </a:r>
            <a:endParaRPr lang="en-US" dirty="0"/>
          </a:p>
        </p:txBody>
      </p:sp>
      <p:sp>
        <p:nvSpPr>
          <p:cNvPr id="6" name="Text Placeholder 5"/>
          <p:cNvSpPr>
            <a:spLocks noGrp="1"/>
          </p:cNvSpPr>
          <p:nvPr>
            <p:ph type="body" sz="quarter" idx="12"/>
          </p:nvPr>
        </p:nvSpPr>
        <p:spPr>
          <a:xfrm>
            <a:off x="838200" y="2512405"/>
            <a:ext cx="9053945" cy="3597450"/>
          </a:xfrm>
        </p:spPr>
        <p:txBody>
          <a:bodyPr/>
          <a:lstStyle/>
          <a:p>
            <a:pPr lvl="0"/>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p:txBody>
      </p:sp>
    </p:spTree>
    <p:extLst>
      <p:ext uri="{BB962C8B-B14F-4D97-AF65-F5344CB8AC3E}">
        <p14:creationId xmlns:p14="http://schemas.microsoft.com/office/powerpoint/2010/main" val="119119786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F5C03-09AF-4906-BF8B-CE2D9E6CAA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t-LT"/>
          </a:p>
        </p:txBody>
      </p:sp>
      <p:sp>
        <p:nvSpPr>
          <p:cNvPr id="3" name="Text Placeholder 2">
            <a:extLst>
              <a:ext uri="{FF2B5EF4-FFF2-40B4-BE49-F238E27FC236}">
                <a16:creationId xmlns:a16="http://schemas.microsoft.com/office/drawing/2014/main" id="{71D48A03-5D78-41DF-8399-725A69DB16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EF98E8-7EB9-4373-BCB9-36DB4A8FFC0C}"/>
              </a:ext>
            </a:extLst>
          </p:cNvPr>
          <p:cNvSpPr>
            <a:spLocks noGrp="1"/>
          </p:cNvSpPr>
          <p:nvPr>
            <p:ph type="dt" sz="half" idx="10"/>
          </p:nvPr>
        </p:nvSpPr>
        <p:spPr/>
        <p:txBody>
          <a:bodyPr/>
          <a:lstStyle/>
          <a:p>
            <a:fld id="{389DBC35-73EF-40CF-BF99-E59BE42956BB}" type="datetimeFigureOut">
              <a:rPr lang="lt-LT" smtClean="0"/>
              <a:t>2022-09-20</a:t>
            </a:fld>
            <a:endParaRPr lang="lt-LT"/>
          </a:p>
        </p:txBody>
      </p:sp>
      <p:sp>
        <p:nvSpPr>
          <p:cNvPr id="5" name="Footer Placeholder 4">
            <a:extLst>
              <a:ext uri="{FF2B5EF4-FFF2-40B4-BE49-F238E27FC236}">
                <a16:creationId xmlns:a16="http://schemas.microsoft.com/office/drawing/2014/main" id="{E3F0AAB7-32EC-407A-B439-8F44121C2EB8}"/>
              </a:ext>
            </a:extLst>
          </p:cNvPr>
          <p:cNvSpPr>
            <a:spLocks noGrp="1"/>
          </p:cNvSpPr>
          <p:nvPr>
            <p:ph type="ftr" sz="quarter" idx="11"/>
          </p:nvPr>
        </p:nvSpPr>
        <p:spPr/>
        <p:txBody>
          <a:bodyPr/>
          <a:lstStyle/>
          <a:p>
            <a:endParaRPr lang="lt-LT"/>
          </a:p>
        </p:txBody>
      </p:sp>
      <p:sp>
        <p:nvSpPr>
          <p:cNvPr id="6" name="Slide Number Placeholder 5">
            <a:extLst>
              <a:ext uri="{FF2B5EF4-FFF2-40B4-BE49-F238E27FC236}">
                <a16:creationId xmlns:a16="http://schemas.microsoft.com/office/drawing/2014/main" id="{C619AB2B-A4CE-437B-B8D2-CD43FE64F978}"/>
              </a:ext>
            </a:extLst>
          </p:cNvPr>
          <p:cNvSpPr>
            <a:spLocks noGrp="1"/>
          </p:cNvSpPr>
          <p:nvPr>
            <p:ph type="sldNum" sz="quarter" idx="12"/>
          </p:nvPr>
        </p:nvSpPr>
        <p:spPr/>
        <p:txBody>
          <a:bodyPr/>
          <a:lstStyle/>
          <a:p>
            <a:fld id="{9E29149A-52CC-4969-B43A-4F3CB470A0CE}" type="slidenum">
              <a:rPr lang="lt-LT" smtClean="0"/>
              <a:t>‹#›</a:t>
            </a:fld>
            <a:endParaRPr lang="lt-LT"/>
          </a:p>
        </p:txBody>
      </p:sp>
    </p:spTree>
    <p:extLst>
      <p:ext uri="{BB962C8B-B14F-4D97-AF65-F5344CB8AC3E}">
        <p14:creationId xmlns:p14="http://schemas.microsoft.com/office/powerpoint/2010/main" val="35687270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32649-3C41-44CF-B449-C2578DE9A826}"/>
              </a:ext>
            </a:extLst>
          </p:cNvPr>
          <p:cNvSpPr>
            <a:spLocks noGrp="1"/>
          </p:cNvSpPr>
          <p:nvPr>
            <p:ph type="title"/>
          </p:nvPr>
        </p:nvSpPr>
        <p:spPr/>
        <p:txBody>
          <a:bodyPr/>
          <a:lstStyle/>
          <a:p>
            <a:r>
              <a:rPr lang="en-US"/>
              <a:t>Click to edit Master title style</a:t>
            </a:r>
            <a:endParaRPr lang="lt-LT"/>
          </a:p>
        </p:txBody>
      </p:sp>
      <p:sp>
        <p:nvSpPr>
          <p:cNvPr id="3" name="Content Placeholder 2">
            <a:extLst>
              <a:ext uri="{FF2B5EF4-FFF2-40B4-BE49-F238E27FC236}">
                <a16:creationId xmlns:a16="http://schemas.microsoft.com/office/drawing/2014/main" id="{234F3C47-D207-4195-9469-164372703C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Content Placeholder 3">
            <a:extLst>
              <a:ext uri="{FF2B5EF4-FFF2-40B4-BE49-F238E27FC236}">
                <a16:creationId xmlns:a16="http://schemas.microsoft.com/office/drawing/2014/main" id="{76E0A3F4-6725-4A11-9A86-9C3FD7D0086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Date Placeholder 4">
            <a:extLst>
              <a:ext uri="{FF2B5EF4-FFF2-40B4-BE49-F238E27FC236}">
                <a16:creationId xmlns:a16="http://schemas.microsoft.com/office/drawing/2014/main" id="{050129A1-91F9-4300-8488-CB4BF6B11257}"/>
              </a:ext>
            </a:extLst>
          </p:cNvPr>
          <p:cNvSpPr>
            <a:spLocks noGrp="1"/>
          </p:cNvSpPr>
          <p:nvPr>
            <p:ph type="dt" sz="half" idx="10"/>
          </p:nvPr>
        </p:nvSpPr>
        <p:spPr/>
        <p:txBody>
          <a:bodyPr/>
          <a:lstStyle/>
          <a:p>
            <a:fld id="{389DBC35-73EF-40CF-BF99-E59BE42956BB}" type="datetimeFigureOut">
              <a:rPr lang="lt-LT" smtClean="0"/>
              <a:t>2022-09-20</a:t>
            </a:fld>
            <a:endParaRPr lang="lt-LT"/>
          </a:p>
        </p:txBody>
      </p:sp>
      <p:sp>
        <p:nvSpPr>
          <p:cNvPr id="6" name="Footer Placeholder 5">
            <a:extLst>
              <a:ext uri="{FF2B5EF4-FFF2-40B4-BE49-F238E27FC236}">
                <a16:creationId xmlns:a16="http://schemas.microsoft.com/office/drawing/2014/main" id="{F2F93BB4-F3A9-46F7-8A64-EB144139D2C5}"/>
              </a:ext>
            </a:extLst>
          </p:cNvPr>
          <p:cNvSpPr>
            <a:spLocks noGrp="1"/>
          </p:cNvSpPr>
          <p:nvPr>
            <p:ph type="ftr" sz="quarter" idx="11"/>
          </p:nvPr>
        </p:nvSpPr>
        <p:spPr/>
        <p:txBody>
          <a:bodyPr/>
          <a:lstStyle/>
          <a:p>
            <a:endParaRPr lang="lt-LT"/>
          </a:p>
        </p:txBody>
      </p:sp>
      <p:sp>
        <p:nvSpPr>
          <p:cNvPr id="7" name="Slide Number Placeholder 6">
            <a:extLst>
              <a:ext uri="{FF2B5EF4-FFF2-40B4-BE49-F238E27FC236}">
                <a16:creationId xmlns:a16="http://schemas.microsoft.com/office/drawing/2014/main" id="{9E965447-F291-40E7-A6ED-A39CCB3FA2C3}"/>
              </a:ext>
            </a:extLst>
          </p:cNvPr>
          <p:cNvSpPr>
            <a:spLocks noGrp="1"/>
          </p:cNvSpPr>
          <p:nvPr>
            <p:ph type="sldNum" sz="quarter" idx="12"/>
          </p:nvPr>
        </p:nvSpPr>
        <p:spPr/>
        <p:txBody>
          <a:bodyPr/>
          <a:lstStyle/>
          <a:p>
            <a:fld id="{9E29149A-52CC-4969-B43A-4F3CB470A0CE}" type="slidenum">
              <a:rPr lang="lt-LT" smtClean="0"/>
              <a:t>‹#›</a:t>
            </a:fld>
            <a:endParaRPr lang="lt-LT"/>
          </a:p>
        </p:txBody>
      </p:sp>
    </p:spTree>
    <p:extLst>
      <p:ext uri="{BB962C8B-B14F-4D97-AF65-F5344CB8AC3E}">
        <p14:creationId xmlns:p14="http://schemas.microsoft.com/office/powerpoint/2010/main" val="37512805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3CC9B-EE16-4A77-833A-BE1AB73B4D7B}"/>
              </a:ext>
            </a:extLst>
          </p:cNvPr>
          <p:cNvSpPr>
            <a:spLocks noGrp="1"/>
          </p:cNvSpPr>
          <p:nvPr>
            <p:ph type="title"/>
          </p:nvPr>
        </p:nvSpPr>
        <p:spPr>
          <a:xfrm>
            <a:off x="839788" y="365125"/>
            <a:ext cx="10515600" cy="1325563"/>
          </a:xfrm>
        </p:spPr>
        <p:txBody>
          <a:bodyPr/>
          <a:lstStyle/>
          <a:p>
            <a:r>
              <a:rPr lang="en-US"/>
              <a:t>Click to edit Master title style</a:t>
            </a:r>
            <a:endParaRPr lang="lt-LT"/>
          </a:p>
        </p:txBody>
      </p:sp>
      <p:sp>
        <p:nvSpPr>
          <p:cNvPr id="3" name="Text Placeholder 2">
            <a:extLst>
              <a:ext uri="{FF2B5EF4-FFF2-40B4-BE49-F238E27FC236}">
                <a16:creationId xmlns:a16="http://schemas.microsoft.com/office/drawing/2014/main" id="{55D172E0-BEE9-4F6B-8FDC-BE0C8D9C3A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5B32ECE-296D-42EB-8190-154F941A0AB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Text Placeholder 4">
            <a:extLst>
              <a:ext uri="{FF2B5EF4-FFF2-40B4-BE49-F238E27FC236}">
                <a16:creationId xmlns:a16="http://schemas.microsoft.com/office/drawing/2014/main" id="{8D1C147A-52B1-40EF-918A-C0D2767DF4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9A7984-07A3-4864-9BAC-791446ACE39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7" name="Date Placeholder 6">
            <a:extLst>
              <a:ext uri="{FF2B5EF4-FFF2-40B4-BE49-F238E27FC236}">
                <a16:creationId xmlns:a16="http://schemas.microsoft.com/office/drawing/2014/main" id="{FB8D84AE-979D-4C6C-8898-BD2788E3072B}"/>
              </a:ext>
            </a:extLst>
          </p:cNvPr>
          <p:cNvSpPr>
            <a:spLocks noGrp="1"/>
          </p:cNvSpPr>
          <p:nvPr>
            <p:ph type="dt" sz="half" idx="10"/>
          </p:nvPr>
        </p:nvSpPr>
        <p:spPr/>
        <p:txBody>
          <a:bodyPr/>
          <a:lstStyle/>
          <a:p>
            <a:fld id="{389DBC35-73EF-40CF-BF99-E59BE42956BB}" type="datetimeFigureOut">
              <a:rPr lang="lt-LT" smtClean="0"/>
              <a:t>2022-09-20</a:t>
            </a:fld>
            <a:endParaRPr lang="lt-LT"/>
          </a:p>
        </p:txBody>
      </p:sp>
      <p:sp>
        <p:nvSpPr>
          <p:cNvPr id="8" name="Footer Placeholder 7">
            <a:extLst>
              <a:ext uri="{FF2B5EF4-FFF2-40B4-BE49-F238E27FC236}">
                <a16:creationId xmlns:a16="http://schemas.microsoft.com/office/drawing/2014/main" id="{2A36FFFA-50D4-4981-8169-45D2B41C8B83}"/>
              </a:ext>
            </a:extLst>
          </p:cNvPr>
          <p:cNvSpPr>
            <a:spLocks noGrp="1"/>
          </p:cNvSpPr>
          <p:nvPr>
            <p:ph type="ftr" sz="quarter" idx="11"/>
          </p:nvPr>
        </p:nvSpPr>
        <p:spPr/>
        <p:txBody>
          <a:bodyPr/>
          <a:lstStyle/>
          <a:p>
            <a:endParaRPr lang="lt-LT"/>
          </a:p>
        </p:txBody>
      </p:sp>
      <p:sp>
        <p:nvSpPr>
          <p:cNvPr id="9" name="Slide Number Placeholder 8">
            <a:extLst>
              <a:ext uri="{FF2B5EF4-FFF2-40B4-BE49-F238E27FC236}">
                <a16:creationId xmlns:a16="http://schemas.microsoft.com/office/drawing/2014/main" id="{EE3E79D2-9C50-445C-B765-C79A22647F26}"/>
              </a:ext>
            </a:extLst>
          </p:cNvPr>
          <p:cNvSpPr>
            <a:spLocks noGrp="1"/>
          </p:cNvSpPr>
          <p:nvPr>
            <p:ph type="sldNum" sz="quarter" idx="12"/>
          </p:nvPr>
        </p:nvSpPr>
        <p:spPr/>
        <p:txBody>
          <a:bodyPr/>
          <a:lstStyle/>
          <a:p>
            <a:fld id="{9E29149A-52CC-4969-B43A-4F3CB470A0CE}" type="slidenum">
              <a:rPr lang="lt-LT" smtClean="0"/>
              <a:t>‹#›</a:t>
            </a:fld>
            <a:endParaRPr lang="lt-LT"/>
          </a:p>
        </p:txBody>
      </p:sp>
    </p:spTree>
    <p:extLst>
      <p:ext uri="{BB962C8B-B14F-4D97-AF65-F5344CB8AC3E}">
        <p14:creationId xmlns:p14="http://schemas.microsoft.com/office/powerpoint/2010/main" val="12323146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8FA98-EBCE-413C-BDF8-656128025242}"/>
              </a:ext>
            </a:extLst>
          </p:cNvPr>
          <p:cNvSpPr>
            <a:spLocks noGrp="1"/>
          </p:cNvSpPr>
          <p:nvPr>
            <p:ph type="title"/>
          </p:nvPr>
        </p:nvSpPr>
        <p:spPr/>
        <p:txBody>
          <a:bodyPr/>
          <a:lstStyle/>
          <a:p>
            <a:r>
              <a:rPr lang="en-US"/>
              <a:t>Click to edit Master title style</a:t>
            </a:r>
            <a:endParaRPr lang="lt-LT"/>
          </a:p>
        </p:txBody>
      </p:sp>
      <p:sp>
        <p:nvSpPr>
          <p:cNvPr id="3" name="Date Placeholder 2">
            <a:extLst>
              <a:ext uri="{FF2B5EF4-FFF2-40B4-BE49-F238E27FC236}">
                <a16:creationId xmlns:a16="http://schemas.microsoft.com/office/drawing/2014/main" id="{B1692D60-EC09-4F07-8A75-3E1C9B90756D}"/>
              </a:ext>
            </a:extLst>
          </p:cNvPr>
          <p:cNvSpPr>
            <a:spLocks noGrp="1"/>
          </p:cNvSpPr>
          <p:nvPr>
            <p:ph type="dt" sz="half" idx="10"/>
          </p:nvPr>
        </p:nvSpPr>
        <p:spPr/>
        <p:txBody>
          <a:bodyPr/>
          <a:lstStyle/>
          <a:p>
            <a:fld id="{389DBC35-73EF-40CF-BF99-E59BE42956BB}" type="datetimeFigureOut">
              <a:rPr lang="lt-LT" smtClean="0"/>
              <a:t>2022-09-20</a:t>
            </a:fld>
            <a:endParaRPr lang="lt-LT"/>
          </a:p>
        </p:txBody>
      </p:sp>
      <p:sp>
        <p:nvSpPr>
          <p:cNvPr id="4" name="Footer Placeholder 3">
            <a:extLst>
              <a:ext uri="{FF2B5EF4-FFF2-40B4-BE49-F238E27FC236}">
                <a16:creationId xmlns:a16="http://schemas.microsoft.com/office/drawing/2014/main" id="{6F0D904F-D1ED-4167-AD5B-0BDCA31A91A5}"/>
              </a:ext>
            </a:extLst>
          </p:cNvPr>
          <p:cNvSpPr>
            <a:spLocks noGrp="1"/>
          </p:cNvSpPr>
          <p:nvPr>
            <p:ph type="ftr" sz="quarter" idx="11"/>
          </p:nvPr>
        </p:nvSpPr>
        <p:spPr/>
        <p:txBody>
          <a:bodyPr/>
          <a:lstStyle/>
          <a:p>
            <a:endParaRPr lang="lt-LT"/>
          </a:p>
        </p:txBody>
      </p:sp>
      <p:sp>
        <p:nvSpPr>
          <p:cNvPr id="5" name="Slide Number Placeholder 4">
            <a:extLst>
              <a:ext uri="{FF2B5EF4-FFF2-40B4-BE49-F238E27FC236}">
                <a16:creationId xmlns:a16="http://schemas.microsoft.com/office/drawing/2014/main" id="{8964DFF9-2DF8-47E8-9A32-4CC0602BB310}"/>
              </a:ext>
            </a:extLst>
          </p:cNvPr>
          <p:cNvSpPr>
            <a:spLocks noGrp="1"/>
          </p:cNvSpPr>
          <p:nvPr>
            <p:ph type="sldNum" sz="quarter" idx="12"/>
          </p:nvPr>
        </p:nvSpPr>
        <p:spPr/>
        <p:txBody>
          <a:bodyPr/>
          <a:lstStyle/>
          <a:p>
            <a:fld id="{9E29149A-52CC-4969-B43A-4F3CB470A0CE}" type="slidenum">
              <a:rPr lang="lt-LT" smtClean="0"/>
              <a:t>‹#›</a:t>
            </a:fld>
            <a:endParaRPr lang="lt-LT"/>
          </a:p>
        </p:txBody>
      </p:sp>
    </p:spTree>
    <p:extLst>
      <p:ext uri="{BB962C8B-B14F-4D97-AF65-F5344CB8AC3E}">
        <p14:creationId xmlns:p14="http://schemas.microsoft.com/office/powerpoint/2010/main" val="402043675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2DCA0F-210B-4FA5-BEC8-6E9EF125D5DA}"/>
              </a:ext>
            </a:extLst>
          </p:cNvPr>
          <p:cNvSpPr>
            <a:spLocks noGrp="1"/>
          </p:cNvSpPr>
          <p:nvPr>
            <p:ph type="dt" sz="half" idx="10"/>
          </p:nvPr>
        </p:nvSpPr>
        <p:spPr/>
        <p:txBody>
          <a:bodyPr/>
          <a:lstStyle/>
          <a:p>
            <a:fld id="{389DBC35-73EF-40CF-BF99-E59BE42956BB}" type="datetimeFigureOut">
              <a:rPr lang="lt-LT" smtClean="0"/>
              <a:t>2022-09-20</a:t>
            </a:fld>
            <a:endParaRPr lang="lt-LT"/>
          </a:p>
        </p:txBody>
      </p:sp>
      <p:sp>
        <p:nvSpPr>
          <p:cNvPr id="3" name="Footer Placeholder 2">
            <a:extLst>
              <a:ext uri="{FF2B5EF4-FFF2-40B4-BE49-F238E27FC236}">
                <a16:creationId xmlns:a16="http://schemas.microsoft.com/office/drawing/2014/main" id="{54BE89D5-B265-4D25-838A-BACD23BC8E20}"/>
              </a:ext>
            </a:extLst>
          </p:cNvPr>
          <p:cNvSpPr>
            <a:spLocks noGrp="1"/>
          </p:cNvSpPr>
          <p:nvPr>
            <p:ph type="ftr" sz="quarter" idx="11"/>
          </p:nvPr>
        </p:nvSpPr>
        <p:spPr/>
        <p:txBody>
          <a:bodyPr/>
          <a:lstStyle/>
          <a:p>
            <a:endParaRPr lang="lt-LT"/>
          </a:p>
        </p:txBody>
      </p:sp>
      <p:sp>
        <p:nvSpPr>
          <p:cNvPr id="4" name="Slide Number Placeholder 3">
            <a:extLst>
              <a:ext uri="{FF2B5EF4-FFF2-40B4-BE49-F238E27FC236}">
                <a16:creationId xmlns:a16="http://schemas.microsoft.com/office/drawing/2014/main" id="{FE0C9159-5FC7-463C-8737-ADD0ACC2021F}"/>
              </a:ext>
            </a:extLst>
          </p:cNvPr>
          <p:cNvSpPr>
            <a:spLocks noGrp="1"/>
          </p:cNvSpPr>
          <p:nvPr>
            <p:ph type="sldNum" sz="quarter" idx="12"/>
          </p:nvPr>
        </p:nvSpPr>
        <p:spPr/>
        <p:txBody>
          <a:bodyPr/>
          <a:lstStyle/>
          <a:p>
            <a:fld id="{9E29149A-52CC-4969-B43A-4F3CB470A0CE}" type="slidenum">
              <a:rPr lang="lt-LT" smtClean="0"/>
              <a:t>‹#›</a:t>
            </a:fld>
            <a:endParaRPr lang="lt-LT"/>
          </a:p>
        </p:txBody>
      </p:sp>
    </p:spTree>
    <p:extLst>
      <p:ext uri="{BB962C8B-B14F-4D97-AF65-F5344CB8AC3E}">
        <p14:creationId xmlns:p14="http://schemas.microsoft.com/office/powerpoint/2010/main" val="247438347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06AE0-9D7A-4EE0-90A0-D56AD4F8C6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t-LT"/>
          </a:p>
        </p:txBody>
      </p:sp>
      <p:sp>
        <p:nvSpPr>
          <p:cNvPr id="3" name="Content Placeholder 2">
            <a:extLst>
              <a:ext uri="{FF2B5EF4-FFF2-40B4-BE49-F238E27FC236}">
                <a16:creationId xmlns:a16="http://schemas.microsoft.com/office/drawing/2014/main" id="{A28E42E7-E771-4BA2-9B0E-2E580F25B0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Text Placeholder 3">
            <a:extLst>
              <a:ext uri="{FF2B5EF4-FFF2-40B4-BE49-F238E27FC236}">
                <a16:creationId xmlns:a16="http://schemas.microsoft.com/office/drawing/2014/main" id="{A903D1C4-6014-44B6-B1D1-1E4A09E63A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5B57EB-D679-4FEF-B849-914537989DA0}"/>
              </a:ext>
            </a:extLst>
          </p:cNvPr>
          <p:cNvSpPr>
            <a:spLocks noGrp="1"/>
          </p:cNvSpPr>
          <p:nvPr>
            <p:ph type="dt" sz="half" idx="10"/>
          </p:nvPr>
        </p:nvSpPr>
        <p:spPr/>
        <p:txBody>
          <a:bodyPr/>
          <a:lstStyle/>
          <a:p>
            <a:fld id="{389DBC35-73EF-40CF-BF99-E59BE42956BB}" type="datetimeFigureOut">
              <a:rPr lang="lt-LT" smtClean="0"/>
              <a:t>2022-09-20</a:t>
            </a:fld>
            <a:endParaRPr lang="lt-LT"/>
          </a:p>
        </p:txBody>
      </p:sp>
      <p:sp>
        <p:nvSpPr>
          <p:cNvPr id="6" name="Footer Placeholder 5">
            <a:extLst>
              <a:ext uri="{FF2B5EF4-FFF2-40B4-BE49-F238E27FC236}">
                <a16:creationId xmlns:a16="http://schemas.microsoft.com/office/drawing/2014/main" id="{50F07F58-B5B2-46CB-A7BB-B9BC12A086DD}"/>
              </a:ext>
            </a:extLst>
          </p:cNvPr>
          <p:cNvSpPr>
            <a:spLocks noGrp="1"/>
          </p:cNvSpPr>
          <p:nvPr>
            <p:ph type="ftr" sz="quarter" idx="11"/>
          </p:nvPr>
        </p:nvSpPr>
        <p:spPr/>
        <p:txBody>
          <a:bodyPr/>
          <a:lstStyle/>
          <a:p>
            <a:endParaRPr lang="lt-LT"/>
          </a:p>
        </p:txBody>
      </p:sp>
      <p:sp>
        <p:nvSpPr>
          <p:cNvPr id="7" name="Slide Number Placeholder 6">
            <a:extLst>
              <a:ext uri="{FF2B5EF4-FFF2-40B4-BE49-F238E27FC236}">
                <a16:creationId xmlns:a16="http://schemas.microsoft.com/office/drawing/2014/main" id="{6BBBDF1D-43E7-4C0F-805F-C587BB835CA1}"/>
              </a:ext>
            </a:extLst>
          </p:cNvPr>
          <p:cNvSpPr>
            <a:spLocks noGrp="1"/>
          </p:cNvSpPr>
          <p:nvPr>
            <p:ph type="sldNum" sz="quarter" idx="12"/>
          </p:nvPr>
        </p:nvSpPr>
        <p:spPr/>
        <p:txBody>
          <a:bodyPr/>
          <a:lstStyle/>
          <a:p>
            <a:fld id="{9E29149A-52CC-4969-B43A-4F3CB470A0CE}" type="slidenum">
              <a:rPr lang="lt-LT" smtClean="0"/>
              <a:t>‹#›</a:t>
            </a:fld>
            <a:endParaRPr lang="lt-LT"/>
          </a:p>
        </p:txBody>
      </p:sp>
    </p:spTree>
    <p:extLst>
      <p:ext uri="{BB962C8B-B14F-4D97-AF65-F5344CB8AC3E}">
        <p14:creationId xmlns:p14="http://schemas.microsoft.com/office/powerpoint/2010/main" val="221335530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26607-34EA-40C5-B767-7A8B0DA49C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t-LT"/>
          </a:p>
        </p:txBody>
      </p:sp>
      <p:sp>
        <p:nvSpPr>
          <p:cNvPr id="3" name="Picture Placeholder 2">
            <a:extLst>
              <a:ext uri="{FF2B5EF4-FFF2-40B4-BE49-F238E27FC236}">
                <a16:creationId xmlns:a16="http://schemas.microsoft.com/office/drawing/2014/main" id="{4B28820C-54E8-4A48-A066-91080D8921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xt Placeholder 3">
            <a:extLst>
              <a:ext uri="{FF2B5EF4-FFF2-40B4-BE49-F238E27FC236}">
                <a16:creationId xmlns:a16="http://schemas.microsoft.com/office/drawing/2014/main" id="{19CBAE3E-BE67-493F-B483-9B5DF6E2A0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F88549-294E-4068-8E84-DDD5709145B1}"/>
              </a:ext>
            </a:extLst>
          </p:cNvPr>
          <p:cNvSpPr>
            <a:spLocks noGrp="1"/>
          </p:cNvSpPr>
          <p:nvPr>
            <p:ph type="dt" sz="half" idx="10"/>
          </p:nvPr>
        </p:nvSpPr>
        <p:spPr/>
        <p:txBody>
          <a:bodyPr/>
          <a:lstStyle/>
          <a:p>
            <a:fld id="{389DBC35-73EF-40CF-BF99-E59BE42956BB}" type="datetimeFigureOut">
              <a:rPr lang="lt-LT" smtClean="0"/>
              <a:t>2022-09-20</a:t>
            </a:fld>
            <a:endParaRPr lang="lt-LT"/>
          </a:p>
        </p:txBody>
      </p:sp>
      <p:sp>
        <p:nvSpPr>
          <p:cNvPr id="6" name="Footer Placeholder 5">
            <a:extLst>
              <a:ext uri="{FF2B5EF4-FFF2-40B4-BE49-F238E27FC236}">
                <a16:creationId xmlns:a16="http://schemas.microsoft.com/office/drawing/2014/main" id="{AF9EC910-2A8C-4C8C-A617-ADD19D23F1ED}"/>
              </a:ext>
            </a:extLst>
          </p:cNvPr>
          <p:cNvSpPr>
            <a:spLocks noGrp="1"/>
          </p:cNvSpPr>
          <p:nvPr>
            <p:ph type="ftr" sz="quarter" idx="11"/>
          </p:nvPr>
        </p:nvSpPr>
        <p:spPr/>
        <p:txBody>
          <a:bodyPr/>
          <a:lstStyle/>
          <a:p>
            <a:endParaRPr lang="lt-LT"/>
          </a:p>
        </p:txBody>
      </p:sp>
      <p:sp>
        <p:nvSpPr>
          <p:cNvPr id="7" name="Slide Number Placeholder 6">
            <a:extLst>
              <a:ext uri="{FF2B5EF4-FFF2-40B4-BE49-F238E27FC236}">
                <a16:creationId xmlns:a16="http://schemas.microsoft.com/office/drawing/2014/main" id="{B96E3FFD-15B8-48F0-ADFA-9B6E05A138D9}"/>
              </a:ext>
            </a:extLst>
          </p:cNvPr>
          <p:cNvSpPr>
            <a:spLocks noGrp="1"/>
          </p:cNvSpPr>
          <p:nvPr>
            <p:ph type="sldNum" sz="quarter" idx="12"/>
          </p:nvPr>
        </p:nvSpPr>
        <p:spPr/>
        <p:txBody>
          <a:bodyPr/>
          <a:lstStyle/>
          <a:p>
            <a:fld id="{9E29149A-52CC-4969-B43A-4F3CB470A0CE}" type="slidenum">
              <a:rPr lang="lt-LT" smtClean="0"/>
              <a:t>‹#›</a:t>
            </a:fld>
            <a:endParaRPr lang="lt-LT"/>
          </a:p>
        </p:txBody>
      </p:sp>
    </p:spTree>
    <p:extLst>
      <p:ext uri="{BB962C8B-B14F-4D97-AF65-F5344CB8AC3E}">
        <p14:creationId xmlns:p14="http://schemas.microsoft.com/office/powerpoint/2010/main" val="138738747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1A688-0BE6-41CA-8E30-BE0AB90FB8A4}"/>
              </a:ext>
            </a:extLst>
          </p:cNvPr>
          <p:cNvSpPr>
            <a:spLocks noGrp="1"/>
          </p:cNvSpPr>
          <p:nvPr>
            <p:ph type="title"/>
          </p:nvPr>
        </p:nvSpPr>
        <p:spPr/>
        <p:txBody>
          <a:bodyPr/>
          <a:lstStyle/>
          <a:p>
            <a:r>
              <a:rPr lang="en-US"/>
              <a:t>Click to edit Master title style</a:t>
            </a:r>
            <a:endParaRPr lang="lt-LT"/>
          </a:p>
        </p:txBody>
      </p:sp>
      <p:sp>
        <p:nvSpPr>
          <p:cNvPr id="3" name="Vertical Text Placeholder 2">
            <a:extLst>
              <a:ext uri="{FF2B5EF4-FFF2-40B4-BE49-F238E27FC236}">
                <a16:creationId xmlns:a16="http://schemas.microsoft.com/office/drawing/2014/main" id="{BAA0730C-2F67-47BE-9068-DA431CF58F4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a:extLst>
              <a:ext uri="{FF2B5EF4-FFF2-40B4-BE49-F238E27FC236}">
                <a16:creationId xmlns:a16="http://schemas.microsoft.com/office/drawing/2014/main" id="{A46CEE0B-3963-4503-8FD5-A6F85283DC05}"/>
              </a:ext>
            </a:extLst>
          </p:cNvPr>
          <p:cNvSpPr>
            <a:spLocks noGrp="1"/>
          </p:cNvSpPr>
          <p:nvPr>
            <p:ph type="dt" sz="half" idx="10"/>
          </p:nvPr>
        </p:nvSpPr>
        <p:spPr/>
        <p:txBody>
          <a:bodyPr/>
          <a:lstStyle/>
          <a:p>
            <a:fld id="{389DBC35-73EF-40CF-BF99-E59BE42956BB}" type="datetimeFigureOut">
              <a:rPr lang="lt-LT" smtClean="0"/>
              <a:t>2022-09-20</a:t>
            </a:fld>
            <a:endParaRPr lang="lt-LT"/>
          </a:p>
        </p:txBody>
      </p:sp>
      <p:sp>
        <p:nvSpPr>
          <p:cNvPr id="5" name="Footer Placeholder 4">
            <a:extLst>
              <a:ext uri="{FF2B5EF4-FFF2-40B4-BE49-F238E27FC236}">
                <a16:creationId xmlns:a16="http://schemas.microsoft.com/office/drawing/2014/main" id="{2D144102-2F9B-428A-9AAA-30FA9EF338D4}"/>
              </a:ext>
            </a:extLst>
          </p:cNvPr>
          <p:cNvSpPr>
            <a:spLocks noGrp="1"/>
          </p:cNvSpPr>
          <p:nvPr>
            <p:ph type="ftr" sz="quarter" idx="11"/>
          </p:nvPr>
        </p:nvSpPr>
        <p:spPr/>
        <p:txBody>
          <a:bodyPr/>
          <a:lstStyle/>
          <a:p>
            <a:endParaRPr lang="lt-LT"/>
          </a:p>
        </p:txBody>
      </p:sp>
      <p:sp>
        <p:nvSpPr>
          <p:cNvPr id="6" name="Slide Number Placeholder 5">
            <a:extLst>
              <a:ext uri="{FF2B5EF4-FFF2-40B4-BE49-F238E27FC236}">
                <a16:creationId xmlns:a16="http://schemas.microsoft.com/office/drawing/2014/main" id="{B9B13B8D-E222-42C7-BB6A-C5944FBA1F43}"/>
              </a:ext>
            </a:extLst>
          </p:cNvPr>
          <p:cNvSpPr>
            <a:spLocks noGrp="1"/>
          </p:cNvSpPr>
          <p:nvPr>
            <p:ph type="sldNum" sz="quarter" idx="12"/>
          </p:nvPr>
        </p:nvSpPr>
        <p:spPr/>
        <p:txBody>
          <a:bodyPr/>
          <a:lstStyle/>
          <a:p>
            <a:fld id="{9E29149A-52CC-4969-B43A-4F3CB470A0CE}" type="slidenum">
              <a:rPr lang="lt-LT" smtClean="0"/>
              <a:t>‹#›</a:t>
            </a:fld>
            <a:endParaRPr lang="lt-LT"/>
          </a:p>
        </p:txBody>
      </p:sp>
    </p:spTree>
    <p:extLst>
      <p:ext uri="{BB962C8B-B14F-4D97-AF65-F5344CB8AC3E}">
        <p14:creationId xmlns:p14="http://schemas.microsoft.com/office/powerpoint/2010/main" val="132730214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B90F1E-008D-4E85-A3A1-7D89C5C47C4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t-LT"/>
          </a:p>
        </p:txBody>
      </p:sp>
      <p:sp>
        <p:nvSpPr>
          <p:cNvPr id="3" name="Vertical Text Placeholder 2">
            <a:extLst>
              <a:ext uri="{FF2B5EF4-FFF2-40B4-BE49-F238E27FC236}">
                <a16:creationId xmlns:a16="http://schemas.microsoft.com/office/drawing/2014/main" id="{DFD9B8FC-66A6-4E01-A585-55D9D6B7203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a:extLst>
              <a:ext uri="{FF2B5EF4-FFF2-40B4-BE49-F238E27FC236}">
                <a16:creationId xmlns:a16="http://schemas.microsoft.com/office/drawing/2014/main" id="{3CF4C3F2-0248-4DCD-BA5C-2D09D5D60BE9}"/>
              </a:ext>
            </a:extLst>
          </p:cNvPr>
          <p:cNvSpPr>
            <a:spLocks noGrp="1"/>
          </p:cNvSpPr>
          <p:nvPr>
            <p:ph type="dt" sz="half" idx="10"/>
          </p:nvPr>
        </p:nvSpPr>
        <p:spPr/>
        <p:txBody>
          <a:bodyPr/>
          <a:lstStyle/>
          <a:p>
            <a:fld id="{389DBC35-73EF-40CF-BF99-E59BE42956BB}" type="datetimeFigureOut">
              <a:rPr lang="lt-LT" smtClean="0"/>
              <a:t>2022-09-20</a:t>
            </a:fld>
            <a:endParaRPr lang="lt-LT"/>
          </a:p>
        </p:txBody>
      </p:sp>
      <p:sp>
        <p:nvSpPr>
          <p:cNvPr id="5" name="Footer Placeholder 4">
            <a:extLst>
              <a:ext uri="{FF2B5EF4-FFF2-40B4-BE49-F238E27FC236}">
                <a16:creationId xmlns:a16="http://schemas.microsoft.com/office/drawing/2014/main" id="{E6BD29C8-EE7D-442E-B353-AE990EAF7429}"/>
              </a:ext>
            </a:extLst>
          </p:cNvPr>
          <p:cNvSpPr>
            <a:spLocks noGrp="1"/>
          </p:cNvSpPr>
          <p:nvPr>
            <p:ph type="ftr" sz="quarter" idx="11"/>
          </p:nvPr>
        </p:nvSpPr>
        <p:spPr/>
        <p:txBody>
          <a:bodyPr/>
          <a:lstStyle/>
          <a:p>
            <a:endParaRPr lang="lt-LT"/>
          </a:p>
        </p:txBody>
      </p:sp>
      <p:sp>
        <p:nvSpPr>
          <p:cNvPr id="6" name="Slide Number Placeholder 5">
            <a:extLst>
              <a:ext uri="{FF2B5EF4-FFF2-40B4-BE49-F238E27FC236}">
                <a16:creationId xmlns:a16="http://schemas.microsoft.com/office/drawing/2014/main" id="{C64A74AC-E46D-4016-A88E-8A1D4CF1157B}"/>
              </a:ext>
            </a:extLst>
          </p:cNvPr>
          <p:cNvSpPr>
            <a:spLocks noGrp="1"/>
          </p:cNvSpPr>
          <p:nvPr>
            <p:ph type="sldNum" sz="quarter" idx="12"/>
          </p:nvPr>
        </p:nvSpPr>
        <p:spPr/>
        <p:txBody>
          <a:bodyPr/>
          <a:lstStyle/>
          <a:p>
            <a:fld id="{9E29149A-52CC-4969-B43A-4F3CB470A0CE}" type="slidenum">
              <a:rPr lang="lt-LT" smtClean="0"/>
              <a:t>‹#›</a:t>
            </a:fld>
            <a:endParaRPr lang="lt-LT"/>
          </a:p>
        </p:txBody>
      </p:sp>
    </p:spTree>
    <p:extLst>
      <p:ext uri="{BB962C8B-B14F-4D97-AF65-F5344CB8AC3E}">
        <p14:creationId xmlns:p14="http://schemas.microsoft.com/office/powerpoint/2010/main" val="284032558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userDrawn="1">
  <p:cSld name="Titulinė skaidrė">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483671" y="449990"/>
            <a:ext cx="3672482" cy="1375005"/>
          </a:xfrm>
          <a:prstGeom prst="rect">
            <a:avLst/>
          </a:prstGeom>
        </p:spPr>
      </p:pic>
      <p:sp>
        <p:nvSpPr>
          <p:cNvPr id="2" name="Title 1"/>
          <p:cNvSpPr>
            <a:spLocks noGrp="1"/>
          </p:cNvSpPr>
          <p:nvPr>
            <p:ph type="ctrTitle" hasCustomPrompt="1"/>
          </p:nvPr>
        </p:nvSpPr>
        <p:spPr>
          <a:xfrm>
            <a:off x="3035300" y="4043088"/>
            <a:ext cx="8560955" cy="2305050"/>
          </a:xfrm>
        </p:spPr>
        <p:txBody>
          <a:bodyPr anchor="t">
            <a:normAutofit/>
          </a:bodyPr>
          <a:lstStyle>
            <a:lvl1pPr algn="l">
              <a:defRPr sz="5400"/>
            </a:lvl1pPr>
          </a:lstStyle>
          <a:p>
            <a:r>
              <a:rPr lang="en-US" dirty="0"/>
              <a:t>CLICK TO EDIT MASTER TITLE STYLE</a:t>
            </a:r>
          </a:p>
        </p:txBody>
      </p:sp>
      <p:sp>
        <p:nvSpPr>
          <p:cNvPr id="7" name="Rectangle 6"/>
          <p:cNvSpPr/>
          <p:nvPr userDrawn="1"/>
        </p:nvSpPr>
        <p:spPr>
          <a:xfrm>
            <a:off x="2521776" y="3493564"/>
            <a:ext cx="1754297" cy="1410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85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veikslėlis ir tekstas">
    <p:spTree>
      <p:nvGrpSpPr>
        <p:cNvPr id="1" name=""/>
        <p:cNvGrpSpPr/>
        <p:nvPr/>
      </p:nvGrpSpPr>
      <p:grpSpPr>
        <a:xfrm>
          <a:off x="0" y="0"/>
          <a:ext cx="0" cy="0"/>
          <a:chOff x="0" y="0"/>
          <a:chExt cx="0" cy="0"/>
        </a:xfrm>
      </p:grpSpPr>
      <p:sp>
        <p:nvSpPr>
          <p:cNvPr id="2" name="Title 1"/>
          <p:cNvSpPr>
            <a:spLocks noGrp="1"/>
          </p:cNvSpPr>
          <p:nvPr>
            <p:ph type="title"/>
          </p:nvPr>
        </p:nvSpPr>
        <p:spPr>
          <a:xfrm>
            <a:off x="4176591" y="1392063"/>
            <a:ext cx="6796209" cy="1216922"/>
          </a:xfrm>
        </p:spPr>
        <p:txBody>
          <a:bodyPr anchor="b"/>
          <a:lstStyle/>
          <a:p>
            <a:r>
              <a:rPr lang="en-US" dirty="0"/>
              <a:t>Click to edit Master title style</a:t>
            </a:r>
          </a:p>
        </p:txBody>
      </p:sp>
      <p:sp>
        <p:nvSpPr>
          <p:cNvPr id="10" name="Text Placeholder 9"/>
          <p:cNvSpPr>
            <a:spLocks noGrp="1"/>
          </p:cNvSpPr>
          <p:nvPr>
            <p:ph type="body" sz="quarter" idx="14"/>
          </p:nvPr>
        </p:nvSpPr>
        <p:spPr>
          <a:xfrm>
            <a:off x="4176568" y="2909455"/>
            <a:ext cx="6796088" cy="3178897"/>
          </a:xfrm>
        </p:spPr>
        <p:txBody>
          <a:bodyPr>
            <a:normAutofit/>
          </a:bodyPr>
          <a:lstStyle>
            <a:lvl1pPr>
              <a:defRPr sz="2000"/>
            </a:lvl1pPr>
          </a:lstStyle>
          <a:p>
            <a:pPr lvl="0"/>
            <a:r>
              <a:rPr lang="en-US" dirty="0"/>
              <a:t>Click to edit Master text styles</a:t>
            </a:r>
          </a:p>
        </p:txBody>
      </p:sp>
      <p:sp>
        <p:nvSpPr>
          <p:cNvPr id="8" name="Picture Placeholder 7"/>
          <p:cNvSpPr>
            <a:spLocks noGrp="1"/>
          </p:cNvSpPr>
          <p:nvPr>
            <p:ph type="pic" sz="quarter" idx="13"/>
          </p:nvPr>
        </p:nvSpPr>
        <p:spPr>
          <a:xfrm>
            <a:off x="0" y="7938"/>
            <a:ext cx="3035300" cy="6842125"/>
          </a:xfrm>
        </p:spPr>
        <p:txBody>
          <a:bodyPr/>
          <a:lstStyle/>
          <a:p>
            <a:endParaRPr lang="en-US"/>
          </a:p>
        </p:txBody>
      </p:sp>
    </p:spTree>
    <p:extLst>
      <p:ext uri="{BB962C8B-B14F-4D97-AF65-F5344CB8AC3E}">
        <p14:creationId xmlns:p14="http://schemas.microsoft.com/office/powerpoint/2010/main" val="92651547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userDrawn="1">
  <p:cSld name="Skyriaus pavadinima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105870" y="1003148"/>
            <a:ext cx="5031696" cy="3657600"/>
          </a:xfrm>
        </p:spPr>
        <p:txBody>
          <a:bodyPr anchor="t">
            <a:normAutofit/>
          </a:bodyPr>
          <a:lstStyle>
            <a:lvl1pPr>
              <a:defRPr sz="5400"/>
            </a:lvl1pPr>
          </a:lstStyle>
          <a:p>
            <a:r>
              <a:rPr lang="en-US" dirty="0"/>
              <a:t>CLICK TO EDIT MASTER TITLE STYLE</a:t>
            </a:r>
          </a:p>
        </p:txBody>
      </p:sp>
      <p:sp>
        <p:nvSpPr>
          <p:cNvPr id="5" name="Rectangle 4"/>
          <p:cNvSpPr/>
          <p:nvPr userDrawn="1"/>
        </p:nvSpPr>
        <p:spPr>
          <a:xfrm>
            <a:off x="576213" y="573364"/>
            <a:ext cx="1692421" cy="1410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a:stretch>
            <a:fillRect/>
          </a:stretch>
        </p:blipFill>
        <p:spPr>
          <a:xfrm>
            <a:off x="10163004" y="5893918"/>
            <a:ext cx="1447800" cy="444500"/>
          </a:xfrm>
          <a:prstGeom prst="rect">
            <a:avLst/>
          </a:prstGeom>
        </p:spPr>
      </p:pic>
    </p:spTree>
    <p:extLst>
      <p:ext uri="{BB962C8B-B14F-4D97-AF65-F5344CB8AC3E}">
        <p14:creationId xmlns:p14="http://schemas.microsoft.com/office/powerpoint/2010/main" val="234772399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Tekstas">
    <p:spTree>
      <p:nvGrpSpPr>
        <p:cNvPr id="1" name=""/>
        <p:cNvGrpSpPr/>
        <p:nvPr/>
      </p:nvGrpSpPr>
      <p:grpSpPr>
        <a:xfrm>
          <a:off x="0" y="0"/>
          <a:ext cx="0" cy="0"/>
          <a:chOff x="0" y="0"/>
          <a:chExt cx="0" cy="0"/>
        </a:xfrm>
      </p:grpSpPr>
      <p:sp>
        <p:nvSpPr>
          <p:cNvPr id="2" name="Title 1"/>
          <p:cNvSpPr>
            <a:spLocks noGrp="1"/>
          </p:cNvSpPr>
          <p:nvPr>
            <p:ph type="title"/>
          </p:nvPr>
        </p:nvSpPr>
        <p:spPr>
          <a:xfrm>
            <a:off x="838200" y="1186842"/>
            <a:ext cx="9053945" cy="1126868"/>
          </a:xfrm>
        </p:spPr>
        <p:txBody>
          <a:bodyPr/>
          <a:lstStyle/>
          <a:p>
            <a:r>
              <a:rPr lang="lt-LT" dirty="0" err="1"/>
              <a:t>Click</a:t>
            </a:r>
            <a:r>
              <a:rPr lang="lt-LT" dirty="0"/>
              <a:t> to </a:t>
            </a:r>
            <a:r>
              <a:rPr lang="lt-LT" dirty="0" err="1"/>
              <a:t>edit</a:t>
            </a:r>
            <a:r>
              <a:rPr lang="lt-LT" dirty="0"/>
              <a:t> </a:t>
            </a:r>
            <a:r>
              <a:rPr lang="lt-LT" dirty="0" err="1"/>
              <a:t>Master</a:t>
            </a:r>
            <a:r>
              <a:rPr lang="lt-LT" dirty="0"/>
              <a:t> </a:t>
            </a:r>
            <a:r>
              <a:rPr lang="lt-LT" dirty="0" err="1"/>
              <a:t>title</a:t>
            </a:r>
            <a:r>
              <a:rPr lang="lt-LT" dirty="0"/>
              <a:t> </a:t>
            </a:r>
            <a:r>
              <a:rPr lang="lt-LT" dirty="0" err="1"/>
              <a:t>style</a:t>
            </a:r>
            <a:endParaRPr lang="en-US" dirty="0"/>
          </a:p>
        </p:txBody>
      </p:sp>
      <p:sp>
        <p:nvSpPr>
          <p:cNvPr id="6" name="Text Placeholder 5"/>
          <p:cNvSpPr>
            <a:spLocks noGrp="1"/>
          </p:cNvSpPr>
          <p:nvPr>
            <p:ph type="body" sz="quarter" idx="12"/>
          </p:nvPr>
        </p:nvSpPr>
        <p:spPr>
          <a:xfrm>
            <a:off x="838200" y="2512405"/>
            <a:ext cx="9053945" cy="3597450"/>
          </a:xfrm>
        </p:spPr>
        <p:txBody>
          <a:bodyPr/>
          <a:lstStyle/>
          <a:p>
            <a:pPr lvl="0"/>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p:txBody>
      </p:sp>
    </p:spTree>
    <p:extLst>
      <p:ext uri="{BB962C8B-B14F-4D97-AF65-F5344CB8AC3E}">
        <p14:creationId xmlns:p14="http://schemas.microsoft.com/office/powerpoint/2010/main" val="545729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kyriaus pavadinima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105870" y="1003148"/>
            <a:ext cx="5031696" cy="3657600"/>
          </a:xfrm>
        </p:spPr>
        <p:txBody>
          <a:bodyPr anchor="t">
            <a:normAutofit/>
          </a:bodyPr>
          <a:lstStyle>
            <a:lvl1pPr>
              <a:defRPr sz="5400"/>
            </a:lvl1pPr>
          </a:lstStyle>
          <a:p>
            <a:r>
              <a:rPr lang="en-US" dirty="0"/>
              <a:t>CLICK TO EDIT MASTER TITLE STYLE</a:t>
            </a:r>
          </a:p>
        </p:txBody>
      </p:sp>
      <p:sp>
        <p:nvSpPr>
          <p:cNvPr id="5" name="Rectangle 4"/>
          <p:cNvSpPr/>
          <p:nvPr userDrawn="1"/>
        </p:nvSpPr>
        <p:spPr>
          <a:xfrm>
            <a:off x="576213" y="573364"/>
            <a:ext cx="1692421" cy="1410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a:stretch>
            <a:fillRect/>
          </a:stretch>
        </p:blipFill>
        <p:spPr>
          <a:xfrm>
            <a:off x="10163004" y="5874868"/>
            <a:ext cx="1447800" cy="444500"/>
          </a:xfrm>
          <a:prstGeom prst="rect">
            <a:avLst/>
          </a:prstGeom>
        </p:spPr>
      </p:pic>
    </p:spTree>
    <p:extLst>
      <p:ext uri="{BB962C8B-B14F-4D97-AF65-F5344CB8AC3E}">
        <p14:creationId xmlns:p14="http://schemas.microsoft.com/office/powerpoint/2010/main" val="541731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kyriaus pavadinimas 2">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9943144" y="4727407"/>
            <a:ext cx="1943100" cy="1765468"/>
          </a:xfrm>
          <a:noFill/>
          <a:ln>
            <a:noFill/>
          </a:ln>
        </p:spPr>
        <p:txBody>
          <a:bodyPr anchor="b">
            <a:normAutofit/>
          </a:bodyPr>
          <a:lstStyle>
            <a:lvl1pPr algn="r">
              <a:defRPr sz="9600" b="1">
                <a:solidFill>
                  <a:schemeClr val="tx1"/>
                </a:solidFill>
                <a:latin typeface="GT Walsheim" charset="0"/>
                <a:ea typeface="GT Walsheim" charset="0"/>
                <a:cs typeface="GT Walsheim" charset="0"/>
              </a:defRPr>
            </a:lvl1pPr>
          </a:lstStyle>
          <a:p>
            <a:pPr lvl="0"/>
            <a:r>
              <a:rPr lang="en-US"/>
              <a:t>1</a:t>
            </a:r>
            <a:endParaRPr lang="en-US" dirty="0"/>
          </a:p>
        </p:txBody>
      </p:sp>
      <p:sp>
        <p:nvSpPr>
          <p:cNvPr id="5" name="Title 1"/>
          <p:cNvSpPr>
            <a:spLocks noGrp="1"/>
          </p:cNvSpPr>
          <p:nvPr>
            <p:ph type="title" hasCustomPrompt="1"/>
          </p:nvPr>
        </p:nvSpPr>
        <p:spPr>
          <a:xfrm>
            <a:off x="1105870" y="1003148"/>
            <a:ext cx="5031696" cy="3657600"/>
          </a:xfrm>
        </p:spPr>
        <p:txBody>
          <a:bodyPr anchor="t">
            <a:normAutofit/>
          </a:bodyPr>
          <a:lstStyle>
            <a:lvl1pPr>
              <a:defRPr sz="5400"/>
            </a:lvl1pPr>
          </a:lstStyle>
          <a:p>
            <a:r>
              <a:rPr lang="en-US" dirty="0"/>
              <a:t>CLICK TO EDIT MASTER TITLE STYLE</a:t>
            </a:r>
          </a:p>
        </p:txBody>
      </p:sp>
      <p:sp>
        <p:nvSpPr>
          <p:cNvPr id="6" name="Rectangle 5"/>
          <p:cNvSpPr/>
          <p:nvPr userDrawn="1"/>
        </p:nvSpPr>
        <p:spPr>
          <a:xfrm>
            <a:off x="576213" y="573364"/>
            <a:ext cx="1692421" cy="1410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2552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kyriaus pavadinimas 3">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12192000" cy="6858000"/>
          </a:xfrm>
        </p:spPr>
        <p:txBody>
          <a:bodyPr/>
          <a:lstStyle/>
          <a:p>
            <a:endParaRPr lang="en-US" dirty="0"/>
          </a:p>
        </p:txBody>
      </p:sp>
      <p:sp>
        <p:nvSpPr>
          <p:cNvPr id="5" name="Title 1"/>
          <p:cNvSpPr>
            <a:spLocks noGrp="1"/>
          </p:cNvSpPr>
          <p:nvPr>
            <p:ph type="title" hasCustomPrompt="1"/>
          </p:nvPr>
        </p:nvSpPr>
        <p:spPr>
          <a:xfrm>
            <a:off x="1105870" y="1003148"/>
            <a:ext cx="5031696" cy="3657600"/>
          </a:xfrm>
        </p:spPr>
        <p:txBody>
          <a:bodyPr anchor="t">
            <a:normAutofit/>
          </a:bodyPr>
          <a:lstStyle>
            <a:lvl1pPr>
              <a:defRPr sz="5400"/>
            </a:lvl1pPr>
          </a:lstStyle>
          <a:p>
            <a:r>
              <a:rPr lang="en-US" dirty="0"/>
              <a:t>CLICK TO EDIT MASTER TITLE STYLE</a:t>
            </a:r>
          </a:p>
        </p:txBody>
      </p:sp>
      <p:sp>
        <p:nvSpPr>
          <p:cNvPr id="6" name="Rectangle 5"/>
          <p:cNvSpPr/>
          <p:nvPr userDrawn="1"/>
        </p:nvSpPr>
        <p:spPr>
          <a:xfrm>
            <a:off x="576213" y="573364"/>
            <a:ext cx="1692421" cy="1410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482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image" Target="../media/image3.emf"/><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theme" Target="../theme/theme2.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6" Type="http://schemas.openxmlformats.org/officeDocument/2006/relationships/image" Target="../media/image3.emf"/><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theme" Target="../theme/theme3.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715787"/>
            <a:ext cx="8929255" cy="1325563"/>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838200" y="2276475"/>
            <a:ext cx="8929255" cy="3148965"/>
          </a:xfrm>
          <a:prstGeom prst="rect">
            <a:avLst/>
          </a:prstGeom>
        </p:spPr>
        <p:txBody>
          <a:bodyPr vert="horz" lIns="91440" tIns="45720" rIns="91440" bIns="45720" rtlCol="0">
            <a:normAutofit/>
          </a:bodyPr>
          <a:lstStyle/>
          <a:p>
            <a:pPr lvl="0"/>
            <a:r>
              <a:rPr lang="en-US" dirty="0"/>
              <a:t>Click to edit Master text styles</a:t>
            </a:r>
          </a:p>
        </p:txBody>
      </p:sp>
      <p:sp>
        <p:nvSpPr>
          <p:cNvPr id="8" name="Footer Placeholder 4"/>
          <p:cNvSpPr txBox="1">
            <a:spLocks/>
          </p:cNvSpPr>
          <p:nvPr userDrawn="1"/>
        </p:nvSpPr>
        <p:spPr>
          <a:xfrm>
            <a:off x="6770747" y="6356350"/>
            <a:ext cx="3714374" cy="365125"/>
          </a:xfrm>
          <a:prstGeom prst="rect">
            <a:avLst/>
          </a:prstGeom>
        </p:spPr>
        <p:txBody>
          <a:bodyPr vert="horz" lIns="91440" tIns="45720" rIns="91440" bIns="45720" rtlCol="0" anchor="ctr"/>
          <a:lstStyle>
            <a:defPPr>
              <a:defRPr lang="lt-LT"/>
            </a:defPPr>
            <a:lvl1pPr marL="0" algn="ctr" defTabSz="914400" rtl="0" eaLnBrk="1" latinLnBrk="0" hangingPunct="1">
              <a:defRPr sz="1200" kern="1200">
                <a:solidFill>
                  <a:schemeClr val="bg1">
                    <a:lumMod val="50000"/>
                  </a:schemeClr>
                </a:solidFill>
                <a:latin typeface="GT Walsheim" charset="0"/>
                <a:ea typeface="GT Walsheim" charset="0"/>
                <a:cs typeface="GT Walsheim"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pic>
        <p:nvPicPr>
          <p:cNvPr id="11" name="Picture 10"/>
          <p:cNvPicPr>
            <a:picLocks noChangeAspect="1"/>
          </p:cNvPicPr>
          <p:nvPr userDrawn="1"/>
        </p:nvPicPr>
        <p:blipFill>
          <a:blip r:embed="rId26"/>
          <a:stretch>
            <a:fillRect/>
          </a:stretch>
        </p:blipFill>
        <p:spPr>
          <a:xfrm>
            <a:off x="10163004" y="521818"/>
            <a:ext cx="1447800" cy="444500"/>
          </a:xfrm>
          <a:prstGeom prst="rect">
            <a:avLst/>
          </a:prstGeom>
        </p:spPr>
      </p:pic>
    </p:spTree>
    <p:extLst>
      <p:ext uri="{BB962C8B-B14F-4D97-AF65-F5344CB8AC3E}">
        <p14:creationId xmlns:p14="http://schemas.microsoft.com/office/powerpoint/2010/main" val="816527060"/>
      </p:ext>
    </p:extLst>
  </p:cSld>
  <p:clrMap bg1="lt1" tx1="dk1" bg2="lt2" tx2="dk2" accent1="accent1" accent2="accent2" accent3="accent3" accent4="accent4" accent5="accent5" accent6="accent6" hlink="hlink" folHlink="folHlink"/>
  <p:sldLayoutIdLst>
    <p:sldLayoutId id="2147483653" r:id="rId1"/>
    <p:sldLayoutId id="2147483676" r:id="rId2"/>
    <p:sldLayoutId id="2147483678" r:id="rId3"/>
    <p:sldLayoutId id="2147483683" r:id="rId4"/>
    <p:sldLayoutId id="2147483709" r:id="rId5"/>
    <p:sldLayoutId id="2147483654" r:id="rId6"/>
    <p:sldLayoutId id="2147483655" r:id="rId7"/>
    <p:sldLayoutId id="2147483680" r:id="rId8"/>
    <p:sldLayoutId id="2147483677" r:id="rId9"/>
    <p:sldLayoutId id="2147483656" r:id="rId10"/>
    <p:sldLayoutId id="2147483658" r:id="rId11"/>
    <p:sldLayoutId id="2147483684" r:id="rId12"/>
    <p:sldLayoutId id="2147483679" r:id="rId13"/>
    <p:sldLayoutId id="2147483685" r:id="rId14"/>
    <p:sldLayoutId id="2147483686" r:id="rId15"/>
    <p:sldLayoutId id="2147483730" r:id="rId16"/>
    <p:sldLayoutId id="2147483731" r:id="rId17"/>
    <p:sldLayoutId id="2147483734" r:id="rId18"/>
    <p:sldLayoutId id="2147483735" r:id="rId19"/>
    <p:sldLayoutId id="2147483659" r:id="rId20"/>
    <p:sldLayoutId id="2147483687" r:id="rId21"/>
    <p:sldLayoutId id="2147483688" r:id="rId22"/>
    <p:sldLayoutId id="2147483682" r:id="rId23"/>
    <p:sldLayoutId id="2147483738" r:id="rId24"/>
  </p:sldLayoutIdLst>
  <p:txStyles>
    <p:titleStyle>
      <a:lvl1pPr algn="l" defTabSz="914400" rtl="0" eaLnBrk="1" latinLnBrk="0" hangingPunct="1">
        <a:lnSpc>
          <a:spcPct val="90000"/>
        </a:lnSpc>
        <a:spcBef>
          <a:spcPct val="0"/>
        </a:spcBef>
        <a:buNone/>
        <a:defRPr sz="4400" b="1" kern="1200">
          <a:solidFill>
            <a:schemeClr val="tx1"/>
          </a:solidFill>
          <a:latin typeface="Arial" charset="0"/>
          <a:ea typeface="Arial" charset="0"/>
          <a:cs typeface="Arial" charset="0"/>
        </a:defRPr>
      </a:lvl1pPr>
    </p:titleStyle>
    <p:bodyStyle>
      <a:lvl1pPr marL="0" indent="0" algn="l" defTabSz="914400" rtl="0" eaLnBrk="1" latinLnBrk="0" hangingPunct="1">
        <a:lnSpc>
          <a:spcPct val="90000"/>
        </a:lnSpc>
        <a:spcBef>
          <a:spcPts val="1000"/>
        </a:spcBef>
        <a:buFont typeface="Arial"/>
        <a:buNone/>
        <a:defRPr sz="2000" kern="1200">
          <a:solidFill>
            <a:schemeClr val="bg1">
              <a:lumMod val="50000"/>
            </a:schemeClr>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2000" kern="1200">
          <a:solidFill>
            <a:schemeClr val="bg1">
              <a:lumMod val="50000"/>
            </a:schemeClr>
          </a:solidFill>
          <a:latin typeface="GT Walsheim" charset="0"/>
          <a:ea typeface="GT Walsheim" charset="0"/>
          <a:cs typeface="GT Walsheim" charset="0"/>
        </a:defRPr>
      </a:lvl2pPr>
      <a:lvl3pPr marL="914400" indent="0" algn="l" defTabSz="914400" rtl="0" eaLnBrk="1" latinLnBrk="0" hangingPunct="1">
        <a:lnSpc>
          <a:spcPct val="90000"/>
        </a:lnSpc>
        <a:spcBef>
          <a:spcPts val="500"/>
        </a:spcBef>
        <a:buFont typeface="Arial"/>
        <a:buNone/>
        <a:defRPr sz="1800" kern="1200">
          <a:solidFill>
            <a:schemeClr val="bg1">
              <a:lumMod val="50000"/>
            </a:schemeClr>
          </a:solidFill>
          <a:latin typeface="GT Walsheim" charset="0"/>
          <a:ea typeface="GT Walsheim" charset="0"/>
          <a:cs typeface="GT Walsheim" charset="0"/>
        </a:defRPr>
      </a:lvl3pPr>
      <a:lvl4pPr marL="1371600" indent="0" algn="l" defTabSz="914400" rtl="0" eaLnBrk="1" latinLnBrk="0" hangingPunct="1">
        <a:lnSpc>
          <a:spcPct val="90000"/>
        </a:lnSpc>
        <a:spcBef>
          <a:spcPts val="500"/>
        </a:spcBef>
        <a:buFont typeface="Arial"/>
        <a:buNone/>
        <a:defRPr sz="1600" kern="1200">
          <a:solidFill>
            <a:schemeClr val="bg1">
              <a:lumMod val="50000"/>
            </a:schemeClr>
          </a:solidFill>
          <a:latin typeface="GT Walsheim" charset="0"/>
          <a:ea typeface="GT Walsheim" charset="0"/>
          <a:cs typeface="GT Walsheim" charset="0"/>
        </a:defRPr>
      </a:lvl4pPr>
      <a:lvl5pPr marL="1828800" indent="0" algn="l" defTabSz="914400" rtl="0" eaLnBrk="1" latinLnBrk="0" hangingPunct="1">
        <a:lnSpc>
          <a:spcPct val="90000"/>
        </a:lnSpc>
        <a:spcBef>
          <a:spcPts val="500"/>
        </a:spcBef>
        <a:buFont typeface="Arial"/>
        <a:buNone/>
        <a:defRPr sz="1600" kern="1200">
          <a:solidFill>
            <a:schemeClr val="bg1">
              <a:lumMod val="50000"/>
            </a:schemeClr>
          </a:solidFill>
          <a:latin typeface="GT Walsheim" charset="0"/>
          <a:ea typeface="GT Walsheim" charset="0"/>
          <a:cs typeface="GT Walsheim"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 userDrawn="1">
          <p15:clr>
            <a:srgbClr val="F26B43"/>
          </p15:clr>
        </p15:guide>
        <p15:guide id="2" userDrawn="1">
          <p15:clr>
            <a:srgbClr val="F26B43"/>
          </p15:clr>
        </p15:guide>
        <p15:guide id="3" pos="5768" userDrawn="1">
          <p15:clr>
            <a:srgbClr val="F26B43"/>
          </p15:clr>
        </p15:guide>
        <p15:guide id="4" pos="1912" userDrawn="1">
          <p15:clr>
            <a:srgbClr val="F26B43"/>
          </p15:clr>
        </p15:guide>
        <p15:guide id="5" pos="3840" userDrawn="1">
          <p15:clr>
            <a:srgbClr val="F26B43"/>
          </p15:clr>
        </p15:guide>
        <p15:guide id="6" pos="7680" userDrawn="1">
          <p15:clr>
            <a:srgbClr val="F26B43"/>
          </p15:clr>
        </p15:guide>
        <p15:guide id="7" orient="horz" pos="1434" userDrawn="1">
          <p15:clr>
            <a:srgbClr val="F26B43"/>
          </p15:clr>
        </p15:guide>
        <p15:guide id="8" orient="horz" pos="2886" userDrawn="1">
          <p15:clr>
            <a:srgbClr val="F26B43"/>
          </p15:clr>
        </p15:guide>
        <p15:guide id="9" orient="horz" pos="431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5"/>
          <a:stretch>
            <a:fillRect/>
          </a:stretch>
        </p:blipFill>
        <p:spPr>
          <a:xfrm>
            <a:off x="10163004" y="521818"/>
            <a:ext cx="1447800" cy="444500"/>
          </a:xfrm>
          <a:prstGeom prst="rect">
            <a:avLst/>
          </a:prstGeom>
        </p:spPr>
      </p:pic>
      <p:sp>
        <p:nvSpPr>
          <p:cNvPr id="2" name="Title Placeholder 1"/>
          <p:cNvSpPr>
            <a:spLocks noGrp="1"/>
          </p:cNvSpPr>
          <p:nvPr>
            <p:ph type="title"/>
          </p:nvPr>
        </p:nvSpPr>
        <p:spPr>
          <a:xfrm>
            <a:off x="838200" y="715787"/>
            <a:ext cx="8929255" cy="1325563"/>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838200" y="2276475"/>
            <a:ext cx="8929255" cy="3148965"/>
          </a:xfrm>
          <a:prstGeom prst="rect">
            <a:avLst/>
          </a:prstGeom>
        </p:spPr>
        <p:txBody>
          <a:bodyPr vert="horz" lIns="91440" tIns="45720" rIns="91440" bIns="45720" rtlCol="0">
            <a:normAutofit/>
          </a:bodyPr>
          <a:lstStyle/>
          <a:p>
            <a:pPr lvl="0"/>
            <a:r>
              <a:rPr lang="en-US" dirty="0"/>
              <a:t>Click to edit Master text styles</a:t>
            </a:r>
          </a:p>
        </p:txBody>
      </p:sp>
      <p:sp>
        <p:nvSpPr>
          <p:cNvPr id="8" name="Footer Placeholder 4"/>
          <p:cNvSpPr txBox="1">
            <a:spLocks/>
          </p:cNvSpPr>
          <p:nvPr userDrawn="1"/>
        </p:nvSpPr>
        <p:spPr>
          <a:xfrm>
            <a:off x="6770747" y="6356350"/>
            <a:ext cx="3714374" cy="365125"/>
          </a:xfrm>
          <a:prstGeom prst="rect">
            <a:avLst/>
          </a:prstGeom>
        </p:spPr>
        <p:txBody>
          <a:bodyPr vert="horz" lIns="91440" tIns="45720" rIns="91440" bIns="45720" rtlCol="0" anchor="ctr"/>
          <a:lstStyle>
            <a:defPPr>
              <a:defRPr lang="lt-LT"/>
            </a:defPPr>
            <a:lvl1pPr marL="0" algn="ctr" defTabSz="914400" rtl="0" eaLnBrk="1" latinLnBrk="0" hangingPunct="1">
              <a:defRPr sz="1200" kern="1200">
                <a:solidFill>
                  <a:schemeClr val="bg1">
                    <a:lumMod val="50000"/>
                  </a:schemeClr>
                </a:solidFill>
                <a:latin typeface="GT Walsheim" charset="0"/>
                <a:ea typeface="GT Walsheim" charset="0"/>
                <a:cs typeface="GT Walsheim"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735781907"/>
      </p:ext>
    </p:extLst>
  </p:cSld>
  <p:clrMap bg1="dk1" tx1="lt1" bg2="dk2" tx2="lt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32" r:id="rId16"/>
    <p:sldLayoutId id="2147483733" r:id="rId17"/>
    <p:sldLayoutId id="2147483736" r:id="rId18"/>
    <p:sldLayoutId id="2147483737" r:id="rId19"/>
    <p:sldLayoutId id="2147483726" r:id="rId20"/>
    <p:sldLayoutId id="2147483727" r:id="rId21"/>
    <p:sldLayoutId id="2147483728" r:id="rId22"/>
    <p:sldLayoutId id="2147483729" r:id="rId23"/>
  </p:sldLayoutIdLst>
  <p:txStyles>
    <p:titleStyle>
      <a:lvl1pPr algn="l" defTabSz="914400" rtl="0" eaLnBrk="1" latinLnBrk="0" hangingPunct="1">
        <a:lnSpc>
          <a:spcPct val="90000"/>
        </a:lnSpc>
        <a:spcBef>
          <a:spcPct val="0"/>
        </a:spcBef>
        <a:buNone/>
        <a:defRPr sz="4400" b="1" kern="1200">
          <a:solidFill>
            <a:schemeClr val="tx1"/>
          </a:solidFill>
          <a:latin typeface="Arial" charset="0"/>
          <a:ea typeface="Arial" charset="0"/>
          <a:cs typeface="Arial" charset="0"/>
        </a:defRPr>
      </a:lvl1pPr>
    </p:titleStyle>
    <p:bodyStyle>
      <a:lvl1pPr marL="0" indent="0" algn="l" defTabSz="914400" rtl="0" eaLnBrk="1" latinLnBrk="0" hangingPunct="1">
        <a:lnSpc>
          <a:spcPct val="90000"/>
        </a:lnSpc>
        <a:spcBef>
          <a:spcPts val="1000"/>
        </a:spcBef>
        <a:buFont typeface="Arial"/>
        <a:buNone/>
        <a:defRPr sz="2000" kern="1200">
          <a:solidFill>
            <a:schemeClr val="tx1"/>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2000" kern="1200">
          <a:solidFill>
            <a:schemeClr val="bg1">
              <a:lumMod val="50000"/>
            </a:schemeClr>
          </a:solidFill>
          <a:latin typeface="GT Walsheim" charset="0"/>
          <a:ea typeface="GT Walsheim" charset="0"/>
          <a:cs typeface="GT Walsheim" charset="0"/>
        </a:defRPr>
      </a:lvl2pPr>
      <a:lvl3pPr marL="914400" indent="0" algn="l" defTabSz="914400" rtl="0" eaLnBrk="1" latinLnBrk="0" hangingPunct="1">
        <a:lnSpc>
          <a:spcPct val="90000"/>
        </a:lnSpc>
        <a:spcBef>
          <a:spcPts val="500"/>
        </a:spcBef>
        <a:buFont typeface="Arial"/>
        <a:buNone/>
        <a:defRPr sz="1800" kern="1200">
          <a:solidFill>
            <a:schemeClr val="bg1">
              <a:lumMod val="50000"/>
            </a:schemeClr>
          </a:solidFill>
          <a:latin typeface="GT Walsheim" charset="0"/>
          <a:ea typeface="GT Walsheim" charset="0"/>
          <a:cs typeface="GT Walsheim" charset="0"/>
        </a:defRPr>
      </a:lvl3pPr>
      <a:lvl4pPr marL="1371600" indent="0" algn="l" defTabSz="914400" rtl="0" eaLnBrk="1" latinLnBrk="0" hangingPunct="1">
        <a:lnSpc>
          <a:spcPct val="90000"/>
        </a:lnSpc>
        <a:spcBef>
          <a:spcPts val="500"/>
        </a:spcBef>
        <a:buFont typeface="Arial"/>
        <a:buNone/>
        <a:defRPr sz="1600" kern="1200">
          <a:solidFill>
            <a:schemeClr val="bg1">
              <a:lumMod val="50000"/>
            </a:schemeClr>
          </a:solidFill>
          <a:latin typeface="GT Walsheim" charset="0"/>
          <a:ea typeface="GT Walsheim" charset="0"/>
          <a:cs typeface="GT Walsheim" charset="0"/>
        </a:defRPr>
      </a:lvl4pPr>
      <a:lvl5pPr marL="1828800" indent="0" algn="l" defTabSz="914400" rtl="0" eaLnBrk="1" latinLnBrk="0" hangingPunct="1">
        <a:lnSpc>
          <a:spcPct val="90000"/>
        </a:lnSpc>
        <a:spcBef>
          <a:spcPts val="500"/>
        </a:spcBef>
        <a:buFont typeface="Arial"/>
        <a:buNone/>
        <a:defRPr sz="1600" kern="1200">
          <a:solidFill>
            <a:schemeClr val="bg1">
              <a:lumMod val="50000"/>
            </a:schemeClr>
          </a:solidFill>
          <a:latin typeface="GT Walsheim" charset="0"/>
          <a:ea typeface="GT Walsheim" charset="0"/>
          <a:cs typeface="GT Walsheim"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
          <p15:clr>
            <a:srgbClr val="F26B43"/>
          </p15:clr>
        </p15:guide>
        <p15:guide id="2">
          <p15:clr>
            <a:srgbClr val="F26B43"/>
          </p15:clr>
        </p15:guide>
        <p15:guide id="3" pos="5768">
          <p15:clr>
            <a:srgbClr val="F26B43"/>
          </p15:clr>
        </p15:guide>
        <p15:guide id="4" pos="1912">
          <p15:clr>
            <a:srgbClr val="F26B43"/>
          </p15:clr>
        </p15:guide>
        <p15:guide id="5" pos="3840">
          <p15:clr>
            <a:srgbClr val="F26B43"/>
          </p15:clr>
        </p15:guide>
        <p15:guide id="6" pos="7680">
          <p15:clr>
            <a:srgbClr val="F26B43"/>
          </p15:clr>
        </p15:guide>
        <p15:guide id="7" orient="horz" pos="1434">
          <p15:clr>
            <a:srgbClr val="F26B43"/>
          </p15:clr>
        </p15:guide>
        <p15:guide id="8" orient="horz" pos="2886">
          <p15:clr>
            <a:srgbClr val="F26B43"/>
          </p15:clr>
        </p15:guide>
        <p15:guide id="9" orient="horz" pos="4315">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5A0C12-2E67-4451-B731-8FEEBB6425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t-LT"/>
          </a:p>
        </p:txBody>
      </p:sp>
      <p:sp>
        <p:nvSpPr>
          <p:cNvPr id="3" name="Text Placeholder 2">
            <a:extLst>
              <a:ext uri="{FF2B5EF4-FFF2-40B4-BE49-F238E27FC236}">
                <a16:creationId xmlns:a16="http://schemas.microsoft.com/office/drawing/2014/main" id="{E23308C9-3808-41D5-AC93-09294D4E1D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a:extLst>
              <a:ext uri="{FF2B5EF4-FFF2-40B4-BE49-F238E27FC236}">
                <a16:creationId xmlns:a16="http://schemas.microsoft.com/office/drawing/2014/main" id="{8E35815A-3D14-4AE0-8ED1-F2F083D875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DBC35-73EF-40CF-BF99-E59BE42956BB}" type="datetimeFigureOut">
              <a:rPr lang="lt-LT" smtClean="0"/>
              <a:t>2022-09-20</a:t>
            </a:fld>
            <a:endParaRPr lang="lt-LT"/>
          </a:p>
        </p:txBody>
      </p:sp>
      <p:sp>
        <p:nvSpPr>
          <p:cNvPr id="5" name="Footer Placeholder 4">
            <a:extLst>
              <a:ext uri="{FF2B5EF4-FFF2-40B4-BE49-F238E27FC236}">
                <a16:creationId xmlns:a16="http://schemas.microsoft.com/office/drawing/2014/main" id="{EB647DCF-4F28-4483-A422-2885DF7A00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lide Number Placeholder 5">
            <a:extLst>
              <a:ext uri="{FF2B5EF4-FFF2-40B4-BE49-F238E27FC236}">
                <a16:creationId xmlns:a16="http://schemas.microsoft.com/office/drawing/2014/main" id="{9FD86AD3-27E4-487E-851E-40DE25189E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29149A-52CC-4969-B43A-4F3CB470A0CE}" type="slidenum">
              <a:rPr lang="lt-LT" smtClean="0"/>
              <a:t>‹#›</a:t>
            </a:fld>
            <a:endParaRPr lang="lt-LT"/>
          </a:p>
        </p:txBody>
      </p:sp>
      <p:pic>
        <p:nvPicPr>
          <p:cNvPr id="7" name="Picture 6">
            <a:extLst>
              <a:ext uri="{FF2B5EF4-FFF2-40B4-BE49-F238E27FC236}">
                <a16:creationId xmlns:a16="http://schemas.microsoft.com/office/drawing/2014/main" id="{1673D1C1-2B59-42C5-8282-C00BFECBCFF9}"/>
              </a:ext>
            </a:extLst>
          </p:cNvPr>
          <p:cNvPicPr>
            <a:picLocks noChangeAspect="1"/>
          </p:cNvPicPr>
          <p:nvPr userDrawn="1"/>
        </p:nvPicPr>
        <p:blipFill>
          <a:blip r:embed="rId16"/>
          <a:stretch>
            <a:fillRect/>
          </a:stretch>
        </p:blipFill>
        <p:spPr>
          <a:xfrm>
            <a:off x="10163004" y="521818"/>
            <a:ext cx="1447800" cy="444500"/>
          </a:xfrm>
          <a:prstGeom prst="rect">
            <a:avLst/>
          </a:prstGeom>
        </p:spPr>
      </p:pic>
      <p:sp>
        <p:nvSpPr>
          <p:cNvPr id="8" name="Footer Placeholder 4">
            <a:extLst>
              <a:ext uri="{FF2B5EF4-FFF2-40B4-BE49-F238E27FC236}">
                <a16:creationId xmlns:a16="http://schemas.microsoft.com/office/drawing/2014/main" id="{F0FACFE2-61A6-488B-98EF-DC374BA62FFF}"/>
              </a:ext>
            </a:extLst>
          </p:cNvPr>
          <p:cNvSpPr txBox="1">
            <a:spLocks/>
          </p:cNvSpPr>
          <p:nvPr userDrawn="1"/>
        </p:nvSpPr>
        <p:spPr>
          <a:xfrm>
            <a:off x="6770747" y="6356350"/>
            <a:ext cx="3714374" cy="365125"/>
          </a:xfrm>
          <a:prstGeom prst="rect">
            <a:avLst/>
          </a:prstGeom>
        </p:spPr>
        <p:txBody>
          <a:bodyPr vert="horz" lIns="91440" tIns="45720" rIns="91440" bIns="45720" rtlCol="0" anchor="ctr"/>
          <a:lstStyle>
            <a:defPPr>
              <a:defRPr lang="lt-LT"/>
            </a:defPPr>
            <a:lvl1pPr marL="0" algn="ctr" defTabSz="914400" rtl="0" eaLnBrk="1" latinLnBrk="0" hangingPunct="1">
              <a:defRPr sz="1200" kern="1200">
                <a:solidFill>
                  <a:schemeClr val="bg1">
                    <a:lumMod val="50000"/>
                  </a:schemeClr>
                </a:solidFill>
                <a:latin typeface="GT Walsheim" charset="0"/>
                <a:ea typeface="GT Walsheim" charset="0"/>
                <a:cs typeface="GT Walsheim"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2695369093"/>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4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1.xml"/></Relationships>
</file>

<file path=ppt/slides/_rels/slide4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1.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4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link.springer.com/book/10.1007/978-3-030-29862-3" TargetMode="External"/><Relationship Id="rId1" Type="http://schemas.openxmlformats.org/officeDocument/2006/relationships/slideLayout" Target="../slideLayouts/slideLayout61.xml"/></Relationships>
</file>

<file path=ppt/slides/_rels/slide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8.xml"/><Relationship Id="rId5" Type="http://schemas.openxmlformats.org/officeDocument/2006/relationships/image" Target="../media/image14.png"/><Relationship Id="rId4" Type="http://schemas.openxmlformats.org/officeDocument/2006/relationships/image" Target="../media/image13.webp"/></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54288" y="1335744"/>
            <a:ext cx="8388625" cy="2002025"/>
          </a:xfrm>
        </p:spPr>
        <p:txBody>
          <a:bodyPr>
            <a:noAutofit/>
          </a:bodyPr>
          <a:lstStyle/>
          <a:p>
            <a:r>
              <a:rPr lang="en-US" sz="4600" b="1" dirty="0"/>
              <a:t>Modelling and Simulation of Social </a:t>
            </a:r>
            <a:r>
              <a:rPr lang="en-US" sz="4600" b="1" dirty="0" err="1"/>
              <a:t>Behavioural</a:t>
            </a:r>
            <a:r>
              <a:rPr lang="en-US" sz="4600" b="1" dirty="0"/>
              <a:t> Phenomena in Creative Societies</a:t>
            </a:r>
          </a:p>
        </p:txBody>
      </p:sp>
      <p:sp>
        <p:nvSpPr>
          <p:cNvPr id="3" name="TextBox 2">
            <a:extLst>
              <a:ext uri="{FF2B5EF4-FFF2-40B4-BE49-F238E27FC236}">
                <a16:creationId xmlns:a16="http://schemas.microsoft.com/office/drawing/2014/main" id="{E18EF21A-6FC0-4773-9E68-524483EB5C84}"/>
              </a:ext>
            </a:extLst>
          </p:cNvPr>
          <p:cNvSpPr txBox="1"/>
          <p:nvPr/>
        </p:nvSpPr>
        <p:spPr>
          <a:xfrm>
            <a:off x="4279373" y="3938929"/>
            <a:ext cx="6977270" cy="1569660"/>
          </a:xfrm>
          <a:prstGeom prst="rect">
            <a:avLst/>
          </a:prstGeom>
          <a:noFill/>
        </p:spPr>
        <p:txBody>
          <a:bodyPr wrap="square" rtlCol="0">
            <a:spAutoFit/>
          </a:bodyPr>
          <a:lstStyle/>
          <a:p>
            <a:r>
              <a:rPr lang="en-US" sz="3200" dirty="0">
                <a:cs typeface="Arial" panose="020B0604020202020204" pitchFamily="34" charset="0"/>
              </a:rPr>
              <a:t>Prof. </a:t>
            </a:r>
            <a:r>
              <a:rPr lang="en-US" sz="3200" dirty="0" err="1">
                <a:cs typeface="Arial" panose="020B0604020202020204" pitchFamily="34" charset="0"/>
              </a:rPr>
              <a:t>habil</a:t>
            </a:r>
            <a:r>
              <a:rPr lang="en-US" sz="3200" dirty="0">
                <a:cs typeface="Arial" panose="020B0604020202020204" pitchFamily="34" charset="0"/>
              </a:rPr>
              <a:t>. dr. Leonidas </a:t>
            </a:r>
            <a:r>
              <a:rPr lang="en-US" sz="3200" dirty="0" err="1">
                <a:cs typeface="Arial" panose="020B0604020202020204" pitchFamily="34" charset="0"/>
              </a:rPr>
              <a:t>Sakalauskas</a:t>
            </a:r>
            <a:endParaRPr lang="lt-LT" sz="3200" dirty="0">
              <a:cs typeface="Arial" panose="020B0604020202020204" pitchFamily="34" charset="0"/>
            </a:endParaRPr>
          </a:p>
          <a:p>
            <a:r>
              <a:rPr lang="lt-LT" sz="3200" dirty="0">
                <a:cs typeface="Arial" panose="020B0604020202020204" pitchFamily="34" charset="0"/>
              </a:rPr>
              <a:t>Vilnius Gediminas </a:t>
            </a:r>
            <a:r>
              <a:rPr lang="lt-LT" sz="3200" dirty="0" err="1">
                <a:cs typeface="Arial" panose="020B0604020202020204" pitchFamily="34" charset="0"/>
              </a:rPr>
              <a:t>Technical</a:t>
            </a:r>
            <a:r>
              <a:rPr lang="lt-LT" sz="3200" dirty="0">
                <a:cs typeface="Arial" panose="020B0604020202020204" pitchFamily="34" charset="0"/>
              </a:rPr>
              <a:t> University, Lithuania</a:t>
            </a:r>
          </a:p>
        </p:txBody>
      </p:sp>
    </p:spTree>
    <p:extLst>
      <p:ext uri="{BB962C8B-B14F-4D97-AF65-F5344CB8AC3E}">
        <p14:creationId xmlns:p14="http://schemas.microsoft.com/office/powerpoint/2010/main" val="1837649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BAB5D-354B-49D4-87F1-A12085E5DBB9}"/>
              </a:ext>
            </a:extLst>
          </p:cNvPr>
          <p:cNvSpPr>
            <a:spLocks noGrp="1"/>
          </p:cNvSpPr>
          <p:nvPr>
            <p:ph type="title"/>
          </p:nvPr>
        </p:nvSpPr>
        <p:spPr>
          <a:xfrm>
            <a:off x="838200" y="477007"/>
            <a:ext cx="9053945" cy="1126868"/>
          </a:xfrm>
        </p:spPr>
        <p:txBody>
          <a:bodyPr/>
          <a:lstStyle/>
          <a:p>
            <a:r>
              <a:rPr lang="lt-LT" b="1" dirty="0" err="1"/>
              <a:t>Social</a:t>
            </a:r>
            <a:r>
              <a:rPr lang="lt-LT" b="1" dirty="0"/>
              <a:t> </a:t>
            </a:r>
            <a:r>
              <a:rPr lang="lt-LT" b="1" dirty="0" err="1"/>
              <a:t>Behavioural</a:t>
            </a:r>
            <a:r>
              <a:rPr lang="lt-LT" b="1" dirty="0"/>
              <a:t> </a:t>
            </a:r>
            <a:r>
              <a:rPr lang="lt-LT" b="1" dirty="0" err="1"/>
              <a:t>Phenomena</a:t>
            </a:r>
            <a:endParaRPr lang="lt-LT" b="1" dirty="0"/>
          </a:p>
        </p:txBody>
      </p:sp>
      <p:sp>
        <p:nvSpPr>
          <p:cNvPr id="3" name="Text Placeholder 2">
            <a:extLst>
              <a:ext uri="{FF2B5EF4-FFF2-40B4-BE49-F238E27FC236}">
                <a16:creationId xmlns:a16="http://schemas.microsoft.com/office/drawing/2014/main" id="{4F291593-16A1-4D3A-9410-F8632B8E857F}"/>
              </a:ext>
            </a:extLst>
          </p:cNvPr>
          <p:cNvSpPr>
            <a:spLocks noGrp="1"/>
          </p:cNvSpPr>
          <p:nvPr>
            <p:ph type="body" sz="quarter" idx="12"/>
          </p:nvPr>
        </p:nvSpPr>
        <p:spPr>
          <a:xfrm>
            <a:off x="838200" y="1841870"/>
            <a:ext cx="10750826" cy="4333462"/>
          </a:xfrm>
        </p:spPr>
        <p:txBody>
          <a:bodyPr>
            <a:normAutofit/>
          </a:bodyPr>
          <a:lstStyle/>
          <a:p>
            <a:pPr marL="0" lvl="1" indent="0" algn="just">
              <a:buNone/>
            </a:pPr>
            <a:r>
              <a:rPr lang="en-US" sz="2800" dirty="0">
                <a:effectLst/>
                <a:ea typeface="Calibri" panose="020F0502020204030204" pitchFamily="34" charset="0"/>
              </a:rPr>
              <a:t>The creation of such a paradigm on the theoretical basis of </a:t>
            </a:r>
          </a:p>
          <a:p>
            <a:pPr marL="457200" lvl="1" indent="-457200" algn="just">
              <a:buFontTx/>
              <a:buChar char="-"/>
            </a:pPr>
            <a:r>
              <a:rPr lang="en-US" sz="2800" b="1" dirty="0">
                <a:effectLst/>
                <a:ea typeface="Calibri" panose="020F0502020204030204" pitchFamily="34" charset="0"/>
              </a:rPr>
              <a:t>structural equation modelling, </a:t>
            </a:r>
          </a:p>
          <a:p>
            <a:pPr marL="457200" lvl="1" indent="-457200" algn="just">
              <a:buFontTx/>
              <a:buChar char="-"/>
            </a:pPr>
            <a:r>
              <a:rPr lang="en-US" sz="2800" b="1" dirty="0">
                <a:effectLst/>
                <a:ea typeface="Calibri" panose="020F0502020204030204" pitchFamily="34" charset="0"/>
              </a:rPr>
              <a:t>multi-agent modelling, </a:t>
            </a:r>
          </a:p>
          <a:p>
            <a:pPr marL="457200" lvl="1" indent="-457200" algn="just">
              <a:buFontTx/>
              <a:buChar char="-"/>
            </a:pPr>
            <a:r>
              <a:rPr lang="en-US" sz="2800" b="1" dirty="0">
                <a:effectLst/>
                <a:ea typeface="Calibri" panose="020F0502020204030204" pitchFamily="34" charset="0"/>
              </a:rPr>
              <a:t>game theory</a:t>
            </a:r>
            <a:r>
              <a:rPr lang="en-US" sz="2800" dirty="0">
                <a:effectLst/>
                <a:ea typeface="Calibri" panose="020F0502020204030204" pitchFamily="34" charset="0"/>
              </a:rPr>
              <a:t>, </a:t>
            </a:r>
          </a:p>
          <a:p>
            <a:pPr marL="0" lvl="1" indent="0" algn="just">
              <a:buNone/>
            </a:pPr>
            <a:r>
              <a:rPr lang="en-US" sz="2800" dirty="0">
                <a:effectLst/>
                <a:ea typeface="Calibri" panose="020F0502020204030204" pitchFamily="34" charset="0"/>
              </a:rPr>
              <a:t>together with data science and mathematical sociology methods, allows the development of </a:t>
            </a:r>
            <a:r>
              <a:rPr lang="en-US" sz="2800" b="1" dirty="0">
                <a:effectLst/>
                <a:ea typeface="Calibri" panose="020F0502020204030204" pitchFamily="34" charset="0"/>
              </a:rPr>
              <a:t>data-driven </a:t>
            </a:r>
            <a:r>
              <a:rPr lang="en-US" sz="2800" b="1" dirty="0" err="1">
                <a:effectLst/>
                <a:ea typeface="Calibri" panose="020F0502020204030204" pitchFamily="34" charset="0"/>
              </a:rPr>
              <a:t>operationalisation</a:t>
            </a:r>
            <a:r>
              <a:rPr lang="en-US" sz="2800" b="1" dirty="0">
                <a:effectLst/>
                <a:ea typeface="Calibri" panose="020F0502020204030204" pitchFamily="34" charset="0"/>
              </a:rPr>
              <a:t> for evidence-based solutions</a:t>
            </a:r>
            <a:r>
              <a:rPr lang="lt-LT" sz="2800" b="1" dirty="0">
                <a:effectLst/>
                <a:ea typeface="Calibri" panose="020F0502020204030204" pitchFamily="34" charset="0"/>
              </a:rPr>
              <a:t> </a:t>
            </a:r>
            <a:r>
              <a:rPr lang="lt-LT" sz="2800" b="1" dirty="0" err="1">
                <a:effectLst/>
                <a:ea typeface="Calibri" panose="020F0502020204030204" pitchFamily="34" charset="0"/>
              </a:rPr>
              <a:t>and</a:t>
            </a:r>
            <a:r>
              <a:rPr lang="lt-LT" sz="2800" b="1" dirty="0">
                <a:effectLst/>
                <a:ea typeface="Calibri" panose="020F0502020204030204" pitchFamily="34" charset="0"/>
              </a:rPr>
              <a:t> </a:t>
            </a:r>
            <a:r>
              <a:rPr lang="lt-LT" sz="2800" b="1" dirty="0" err="1">
                <a:effectLst/>
                <a:ea typeface="Calibri" panose="020F0502020204030204" pitchFamily="34" charset="0"/>
              </a:rPr>
              <a:t>policies</a:t>
            </a:r>
            <a:r>
              <a:rPr lang="en-US" sz="2800" dirty="0">
                <a:effectLst/>
                <a:ea typeface="Calibri" panose="020F0502020204030204" pitchFamily="34" charset="0"/>
              </a:rPr>
              <a:t>.</a:t>
            </a:r>
          </a:p>
          <a:p>
            <a:pPr marL="0" lvl="1" indent="0">
              <a:buNone/>
            </a:pPr>
            <a:endParaRPr lang="lt-LT" sz="2800" dirty="0">
              <a:effectLst/>
              <a:latin typeface="Times New Roman" panose="02020603050405020304" pitchFamily="18" charset="0"/>
              <a:ea typeface="Calibri" panose="020F0502020204030204" pitchFamily="34" charset="0"/>
            </a:endParaRPr>
          </a:p>
          <a:p>
            <a:pPr marL="0" lvl="1" indent="0">
              <a:buNone/>
            </a:pPr>
            <a:endParaRPr lang="lt-LT" sz="2800" dirty="0">
              <a:solidFill>
                <a:srgbClr val="78003F"/>
              </a:solidFill>
            </a:endParaRPr>
          </a:p>
        </p:txBody>
      </p:sp>
    </p:spTree>
    <p:extLst>
      <p:ext uri="{BB962C8B-B14F-4D97-AF65-F5344CB8AC3E}">
        <p14:creationId xmlns:p14="http://schemas.microsoft.com/office/powerpoint/2010/main" val="2198671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737C0-1039-440C-9384-8C9EC0954E76}"/>
              </a:ext>
            </a:extLst>
          </p:cNvPr>
          <p:cNvSpPr>
            <a:spLocks noGrp="1"/>
          </p:cNvSpPr>
          <p:nvPr>
            <p:ph type="title"/>
          </p:nvPr>
        </p:nvSpPr>
        <p:spPr/>
        <p:txBody>
          <a:bodyPr/>
          <a:lstStyle/>
          <a:p>
            <a:r>
              <a:rPr lang="lt-LT" b="1" dirty="0" err="1"/>
              <a:t>The</a:t>
            </a:r>
            <a:r>
              <a:rPr lang="lt-LT" b="1" dirty="0"/>
              <a:t> </a:t>
            </a:r>
            <a:r>
              <a:rPr lang="lt-LT" b="1" dirty="0" err="1"/>
              <a:t>Theory</a:t>
            </a:r>
            <a:r>
              <a:rPr lang="lt-LT" b="1" dirty="0"/>
              <a:t> </a:t>
            </a:r>
            <a:r>
              <a:rPr lang="lt-LT" b="1" dirty="0" err="1"/>
              <a:t>of</a:t>
            </a:r>
            <a:r>
              <a:rPr lang="lt-LT" b="1" dirty="0"/>
              <a:t> </a:t>
            </a:r>
            <a:r>
              <a:rPr lang="lt-LT" b="1" dirty="0" err="1"/>
              <a:t>Communicative</a:t>
            </a:r>
            <a:r>
              <a:rPr lang="lt-LT" b="1" dirty="0"/>
              <a:t> </a:t>
            </a:r>
            <a:r>
              <a:rPr lang="lt-LT" b="1" dirty="0" err="1"/>
              <a:t>Action</a:t>
            </a:r>
            <a:endParaRPr lang="lt-LT" b="1" dirty="0"/>
          </a:p>
        </p:txBody>
      </p:sp>
      <p:sp>
        <p:nvSpPr>
          <p:cNvPr id="3" name="Text Placeholder 2">
            <a:extLst>
              <a:ext uri="{FF2B5EF4-FFF2-40B4-BE49-F238E27FC236}">
                <a16:creationId xmlns:a16="http://schemas.microsoft.com/office/drawing/2014/main" id="{8E593F0F-1848-4B83-A781-7ACB40230DEA}"/>
              </a:ext>
            </a:extLst>
          </p:cNvPr>
          <p:cNvSpPr>
            <a:spLocks noGrp="1"/>
          </p:cNvSpPr>
          <p:nvPr>
            <p:ph type="body" sz="quarter" idx="12"/>
          </p:nvPr>
        </p:nvSpPr>
        <p:spPr>
          <a:xfrm>
            <a:off x="838200" y="2520025"/>
            <a:ext cx="9053945" cy="3597450"/>
          </a:xfrm>
        </p:spPr>
        <p:txBody>
          <a:bodyPr>
            <a:normAutofit/>
          </a:bodyPr>
          <a:lstStyle/>
          <a:p>
            <a:pPr algn="just"/>
            <a:r>
              <a:rPr lang="en-US" sz="2800" dirty="0"/>
              <a:t>The fundamental elements of the existence of </a:t>
            </a:r>
            <a:r>
              <a:rPr lang="lt-LT" sz="2800" dirty="0"/>
              <a:t>humans</a:t>
            </a:r>
            <a:r>
              <a:rPr lang="en-US" sz="2800" dirty="0"/>
              <a:t> are </a:t>
            </a:r>
            <a:r>
              <a:rPr lang="en-US" sz="2800" b="1" dirty="0"/>
              <a:t>language and action</a:t>
            </a:r>
            <a:r>
              <a:rPr lang="en-US" sz="2800" dirty="0"/>
              <a:t>.</a:t>
            </a:r>
          </a:p>
          <a:p>
            <a:pPr algn="just"/>
            <a:r>
              <a:rPr lang="en-US" sz="2800" dirty="0"/>
              <a:t>The development and interaction of these elements can be explored from the point of view of </a:t>
            </a:r>
            <a:r>
              <a:rPr lang="en-US" sz="2800" b="1" dirty="0" err="1"/>
              <a:t>communicati</a:t>
            </a:r>
            <a:r>
              <a:rPr lang="lt-LT" sz="2800" b="1" dirty="0" err="1"/>
              <a:t>ve</a:t>
            </a:r>
            <a:r>
              <a:rPr lang="en-US" sz="2800" b="1" dirty="0"/>
              <a:t> action and rational choice theories</a:t>
            </a:r>
            <a:r>
              <a:rPr lang="en-US" sz="2800" dirty="0"/>
              <a:t>.</a:t>
            </a:r>
            <a:endParaRPr lang="lt-LT" sz="2800" dirty="0"/>
          </a:p>
        </p:txBody>
      </p:sp>
    </p:spTree>
    <p:extLst>
      <p:ext uri="{BB962C8B-B14F-4D97-AF65-F5344CB8AC3E}">
        <p14:creationId xmlns:p14="http://schemas.microsoft.com/office/powerpoint/2010/main" val="2336274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737C0-1039-440C-9384-8C9EC0954E76}"/>
              </a:ext>
            </a:extLst>
          </p:cNvPr>
          <p:cNvSpPr>
            <a:spLocks noGrp="1"/>
          </p:cNvSpPr>
          <p:nvPr>
            <p:ph type="title"/>
          </p:nvPr>
        </p:nvSpPr>
        <p:spPr/>
        <p:txBody>
          <a:bodyPr/>
          <a:lstStyle/>
          <a:p>
            <a:r>
              <a:rPr lang="lt-LT" b="1" dirty="0" err="1"/>
              <a:t>The</a:t>
            </a:r>
            <a:r>
              <a:rPr lang="lt-LT" b="1" dirty="0"/>
              <a:t> </a:t>
            </a:r>
            <a:r>
              <a:rPr lang="lt-LT" b="1" dirty="0" err="1"/>
              <a:t>Theory</a:t>
            </a:r>
            <a:r>
              <a:rPr lang="lt-LT" b="1" dirty="0"/>
              <a:t> </a:t>
            </a:r>
            <a:r>
              <a:rPr lang="lt-LT" b="1" dirty="0" err="1"/>
              <a:t>of</a:t>
            </a:r>
            <a:r>
              <a:rPr lang="lt-LT" b="1" dirty="0"/>
              <a:t> </a:t>
            </a:r>
            <a:r>
              <a:rPr lang="lt-LT" b="1" dirty="0" err="1"/>
              <a:t>Communicative</a:t>
            </a:r>
            <a:r>
              <a:rPr lang="lt-LT" b="1" dirty="0"/>
              <a:t> </a:t>
            </a:r>
            <a:r>
              <a:rPr lang="lt-LT" b="1" dirty="0" err="1"/>
              <a:t>Action</a:t>
            </a:r>
            <a:endParaRPr lang="lt-LT" b="1" dirty="0"/>
          </a:p>
        </p:txBody>
      </p:sp>
      <p:sp>
        <p:nvSpPr>
          <p:cNvPr id="3" name="Text Placeholder 2">
            <a:extLst>
              <a:ext uri="{FF2B5EF4-FFF2-40B4-BE49-F238E27FC236}">
                <a16:creationId xmlns:a16="http://schemas.microsoft.com/office/drawing/2014/main" id="{8E593F0F-1848-4B83-A781-7ACB40230DEA}"/>
              </a:ext>
            </a:extLst>
          </p:cNvPr>
          <p:cNvSpPr>
            <a:spLocks noGrp="1"/>
          </p:cNvSpPr>
          <p:nvPr>
            <p:ph type="body" sz="quarter" idx="12"/>
          </p:nvPr>
        </p:nvSpPr>
        <p:spPr/>
        <p:txBody>
          <a:bodyPr/>
          <a:lstStyle/>
          <a:p>
            <a:pPr algn="just"/>
            <a:r>
              <a:rPr lang="en-US" sz="2800" dirty="0"/>
              <a:t>People act in accordance with </a:t>
            </a:r>
            <a:r>
              <a:rPr lang="en-US" sz="2800" b="1" dirty="0"/>
              <a:t>other people's actions </a:t>
            </a:r>
            <a:r>
              <a:rPr lang="en-US" sz="2800" dirty="0"/>
              <a:t>and therefore need </a:t>
            </a:r>
            <a:r>
              <a:rPr lang="en-US" sz="2800" b="1" dirty="0"/>
              <a:t>effective communication</a:t>
            </a:r>
            <a:r>
              <a:rPr lang="en-US" sz="2800" dirty="0"/>
              <a:t> based on </a:t>
            </a:r>
            <a:r>
              <a:rPr lang="en-US" sz="2800" b="1" dirty="0"/>
              <a:t>equal understanding and rationality</a:t>
            </a:r>
            <a:r>
              <a:rPr lang="en-US" sz="2800" dirty="0"/>
              <a:t>.</a:t>
            </a:r>
          </a:p>
          <a:p>
            <a:pPr algn="just"/>
            <a:r>
              <a:rPr lang="lt-LT" dirty="0"/>
              <a:t>J.</a:t>
            </a:r>
            <a:r>
              <a:rPr lang="en-US" sz="2800" dirty="0"/>
              <a:t> </a:t>
            </a:r>
            <a:r>
              <a:rPr lang="en-US" sz="2800" dirty="0" err="1"/>
              <a:t>Haberm</a:t>
            </a:r>
            <a:r>
              <a:rPr lang="lt-LT" sz="2800" dirty="0" err="1"/>
              <a:t>as</a:t>
            </a:r>
            <a:r>
              <a:rPr lang="en-US" sz="2800" dirty="0"/>
              <a:t> (1984) defines the </a:t>
            </a:r>
            <a:r>
              <a:rPr lang="en-US" sz="2800" dirty="0" err="1"/>
              <a:t>communicati</a:t>
            </a:r>
            <a:r>
              <a:rPr lang="lt-LT" sz="2800" dirty="0" err="1"/>
              <a:t>ve</a:t>
            </a:r>
            <a:r>
              <a:rPr lang="en-US" sz="2800" dirty="0"/>
              <a:t> action as “the interaction between at least two entities that can speak and act with each other by using verbal or non-verbal means.”</a:t>
            </a:r>
            <a:endParaRPr lang="lt-LT" dirty="0"/>
          </a:p>
        </p:txBody>
      </p:sp>
    </p:spTree>
    <p:extLst>
      <p:ext uri="{BB962C8B-B14F-4D97-AF65-F5344CB8AC3E}">
        <p14:creationId xmlns:p14="http://schemas.microsoft.com/office/powerpoint/2010/main" val="2677491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85E69-061E-4062-82FB-24085993E579}"/>
              </a:ext>
            </a:extLst>
          </p:cNvPr>
          <p:cNvSpPr>
            <a:spLocks noGrp="1"/>
          </p:cNvSpPr>
          <p:nvPr>
            <p:ph type="title"/>
          </p:nvPr>
        </p:nvSpPr>
        <p:spPr/>
        <p:txBody>
          <a:bodyPr>
            <a:normAutofit/>
          </a:bodyPr>
          <a:lstStyle/>
          <a:p>
            <a:r>
              <a:rPr lang="lt-LT" b="1" dirty="0" err="1"/>
              <a:t>Operationalism</a:t>
            </a:r>
            <a:r>
              <a:rPr lang="lt-LT" b="1" dirty="0"/>
              <a:t> </a:t>
            </a:r>
            <a:r>
              <a:rPr lang="lt-LT" b="1" dirty="0" err="1"/>
              <a:t>and</a:t>
            </a:r>
            <a:r>
              <a:rPr lang="lt-LT" b="1" dirty="0"/>
              <a:t> </a:t>
            </a:r>
            <a:r>
              <a:rPr lang="lt-LT" b="1" dirty="0" err="1"/>
              <a:t>Operationalisation</a:t>
            </a:r>
            <a:endParaRPr lang="lt-LT" b="1" dirty="0"/>
          </a:p>
        </p:txBody>
      </p:sp>
      <p:sp>
        <p:nvSpPr>
          <p:cNvPr id="3" name="Text Placeholder 2">
            <a:extLst>
              <a:ext uri="{FF2B5EF4-FFF2-40B4-BE49-F238E27FC236}">
                <a16:creationId xmlns:a16="http://schemas.microsoft.com/office/drawing/2014/main" id="{28AFA234-146D-47C6-8471-AB8C4EA644EE}"/>
              </a:ext>
            </a:extLst>
          </p:cNvPr>
          <p:cNvSpPr>
            <a:spLocks noGrp="1"/>
          </p:cNvSpPr>
          <p:nvPr>
            <p:ph type="body" sz="quarter" idx="12"/>
          </p:nvPr>
        </p:nvSpPr>
        <p:spPr/>
        <p:txBody>
          <a:bodyPr>
            <a:normAutofit/>
          </a:bodyPr>
          <a:lstStyle/>
          <a:p>
            <a:pPr algn="just" fontAlgn="base"/>
            <a:r>
              <a:rPr lang="en-US" sz="2800" b="1" dirty="0"/>
              <a:t>Operationalism</a:t>
            </a:r>
            <a:r>
              <a:rPr lang="en-US" sz="2800" dirty="0"/>
              <a:t> is based on the assumption</a:t>
            </a:r>
            <a:r>
              <a:rPr lang="lt-LT" sz="2800" dirty="0"/>
              <a:t> </a:t>
            </a:r>
            <a:r>
              <a:rPr lang="lt-LT" sz="2800" dirty="0" err="1"/>
              <a:t>that</a:t>
            </a:r>
            <a:r>
              <a:rPr lang="lt-LT" sz="2800" dirty="0"/>
              <a:t> </a:t>
            </a:r>
            <a:r>
              <a:rPr lang="lt-LT" sz="2800" dirty="0" err="1"/>
              <a:t>the</a:t>
            </a:r>
            <a:r>
              <a:rPr lang="lt-LT" sz="2800" dirty="0"/>
              <a:t> </a:t>
            </a:r>
            <a:r>
              <a:rPr lang="lt-LT" sz="2800" dirty="0" err="1"/>
              <a:t>elements</a:t>
            </a:r>
            <a:r>
              <a:rPr lang="en-US" sz="2800" dirty="0"/>
              <a:t> of reality</a:t>
            </a:r>
            <a:r>
              <a:rPr lang="lt-LT" sz="2800" dirty="0"/>
              <a:t> </a:t>
            </a:r>
            <a:r>
              <a:rPr lang="en-US" sz="2800" dirty="0"/>
              <a:t>can and must be defined by reference to the rules of </a:t>
            </a:r>
            <a:r>
              <a:rPr lang="en-US" sz="2800" b="1" dirty="0"/>
              <a:t>direct or indirect measurement</a:t>
            </a:r>
            <a:r>
              <a:rPr lang="en-US" sz="2800" dirty="0"/>
              <a:t> of that element.</a:t>
            </a:r>
          </a:p>
          <a:p>
            <a:pPr algn="just" fontAlgn="base"/>
            <a:r>
              <a:rPr lang="en-US" sz="2800" dirty="0"/>
              <a:t>The term was first used by </a:t>
            </a:r>
            <a:r>
              <a:rPr lang="lt-LT" sz="2800" dirty="0"/>
              <a:t>P. </a:t>
            </a:r>
            <a:r>
              <a:rPr lang="en-US" sz="2800" dirty="0"/>
              <a:t>W. Bridgman in “The Logic of Modern Physics” (1927).</a:t>
            </a:r>
          </a:p>
          <a:p>
            <a:pPr algn="just" fontAlgn="base"/>
            <a:r>
              <a:rPr lang="en-US" sz="2800" dirty="0"/>
              <a:t>These ideas have given impetus to </a:t>
            </a:r>
            <a:r>
              <a:rPr lang="lt-LT" sz="2800" dirty="0"/>
              <a:t>J.</a:t>
            </a:r>
            <a:r>
              <a:rPr lang="en-US" sz="2800" dirty="0"/>
              <a:t> Habermas' theory.</a:t>
            </a:r>
            <a:endParaRPr lang="lt-LT" sz="2800" dirty="0"/>
          </a:p>
        </p:txBody>
      </p:sp>
    </p:spTree>
    <p:extLst>
      <p:ext uri="{BB962C8B-B14F-4D97-AF65-F5344CB8AC3E}">
        <p14:creationId xmlns:p14="http://schemas.microsoft.com/office/powerpoint/2010/main" val="2872315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85E69-061E-4062-82FB-24085993E579}"/>
              </a:ext>
            </a:extLst>
          </p:cNvPr>
          <p:cNvSpPr>
            <a:spLocks noGrp="1"/>
          </p:cNvSpPr>
          <p:nvPr>
            <p:ph type="title"/>
          </p:nvPr>
        </p:nvSpPr>
        <p:spPr/>
        <p:txBody>
          <a:bodyPr>
            <a:normAutofit/>
          </a:bodyPr>
          <a:lstStyle/>
          <a:p>
            <a:r>
              <a:rPr lang="lt-LT" b="1" dirty="0" err="1"/>
              <a:t>Operationalism</a:t>
            </a:r>
            <a:r>
              <a:rPr lang="lt-LT" b="1" dirty="0"/>
              <a:t> </a:t>
            </a:r>
            <a:r>
              <a:rPr lang="lt-LT" b="1" dirty="0" err="1"/>
              <a:t>and</a:t>
            </a:r>
            <a:r>
              <a:rPr lang="lt-LT" b="1" dirty="0"/>
              <a:t> </a:t>
            </a:r>
            <a:r>
              <a:rPr lang="lt-LT" b="1" dirty="0" err="1"/>
              <a:t>Operationalisation</a:t>
            </a:r>
            <a:endParaRPr lang="lt-LT" b="1" dirty="0"/>
          </a:p>
        </p:txBody>
      </p:sp>
      <p:sp>
        <p:nvSpPr>
          <p:cNvPr id="3" name="Text Placeholder 2">
            <a:extLst>
              <a:ext uri="{FF2B5EF4-FFF2-40B4-BE49-F238E27FC236}">
                <a16:creationId xmlns:a16="http://schemas.microsoft.com/office/drawing/2014/main" id="{28AFA234-146D-47C6-8471-AB8C4EA644EE}"/>
              </a:ext>
            </a:extLst>
          </p:cNvPr>
          <p:cNvSpPr>
            <a:spLocks noGrp="1"/>
          </p:cNvSpPr>
          <p:nvPr>
            <p:ph type="body" sz="quarter" idx="12"/>
          </p:nvPr>
        </p:nvSpPr>
        <p:spPr/>
        <p:txBody>
          <a:bodyPr>
            <a:normAutofit/>
          </a:bodyPr>
          <a:lstStyle/>
          <a:p>
            <a:pPr algn="just" fontAlgn="base"/>
            <a:r>
              <a:rPr lang="en-US" sz="2800" dirty="0"/>
              <a:t>P. W. Bridgman insisted that all scientific concepts </a:t>
            </a:r>
            <a:r>
              <a:rPr lang="en-US" sz="2800" b="1" dirty="0"/>
              <a:t>be described on the basis of measuring procedures</a:t>
            </a:r>
            <a:r>
              <a:rPr lang="en-US" sz="2800" dirty="0"/>
              <a:t> and </a:t>
            </a:r>
            <a:r>
              <a:rPr lang="en-US" sz="2800" b="1" dirty="0"/>
              <a:t>thinking operations and manipulation of symbols</a:t>
            </a:r>
            <a:r>
              <a:rPr lang="en-US" sz="2800" dirty="0"/>
              <a:t>.</a:t>
            </a:r>
          </a:p>
          <a:p>
            <a:pPr algn="just" fontAlgn="base"/>
            <a:r>
              <a:rPr lang="en-US" sz="2800" dirty="0"/>
              <a:t>The concept which is </a:t>
            </a:r>
            <a:r>
              <a:rPr lang="en-US" sz="2800" b="1" dirty="0"/>
              <a:t>not directly or indirectly linked</a:t>
            </a:r>
            <a:r>
              <a:rPr lang="en-US" sz="2800" dirty="0"/>
              <a:t> to any measurement procedure is </a:t>
            </a:r>
            <a:r>
              <a:rPr lang="en-US" sz="2800" b="1" dirty="0"/>
              <a:t>meaningless</a:t>
            </a:r>
            <a:r>
              <a:rPr lang="en-US" sz="2800" dirty="0"/>
              <a:t>.</a:t>
            </a:r>
            <a:endParaRPr lang="lt-LT" sz="2800" dirty="0"/>
          </a:p>
        </p:txBody>
      </p:sp>
    </p:spTree>
    <p:extLst>
      <p:ext uri="{BB962C8B-B14F-4D97-AF65-F5344CB8AC3E}">
        <p14:creationId xmlns:p14="http://schemas.microsoft.com/office/powerpoint/2010/main" val="29690006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85E69-061E-4062-82FB-24085993E579}"/>
              </a:ext>
            </a:extLst>
          </p:cNvPr>
          <p:cNvSpPr>
            <a:spLocks noGrp="1"/>
          </p:cNvSpPr>
          <p:nvPr>
            <p:ph type="title"/>
          </p:nvPr>
        </p:nvSpPr>
        <p:spPr/>
        <p:txBody>
          <a:bodyPr>
            <a:normAutofit/>
          </a:bodyPr>
          <a:lstStyle/>
          <a:p>
            <a:r>
              <a:rPr lang="lt-LT" b="1" dirty="0" err="1"/>
              <a:t>Operationalism</a:t>
            </a:r>
            <a:r>
              <a:rPr lang="lt-LT" b="1" dirty="0"/>
              <a:t> </a:t>
            </a:r>
            <a:r>
              <a:rPr lang="lt-LT" b="1" dirty="0" err="1"/>
              <a:t>and</a:t>
            </a:r>
            <a:r>
              <a:rPr lang="lt-LT" b="1" dirty="0"/>
              <a:t> </a:t>
            </a:r>
            <a:r>
              <a:rPr lang="lt-LT" b="1" dirty="0" err="1"/>
              <a:t>Operationalisation</a:t>
            </a:r>
            <a:endParaRPr lang="lt-LT" b="1" dirty="0"/>
          </a:p>
        </p:txBody>
      </p:sp>
      <p:sp>
        <p:nvSpPr>
          <p:cNvPr id="3" name="Text Placeholder 2">
            <a:extLst>
              <a:ext uri="{FF2B5EF4-FFF2-40B4-BE49-F238E27FC236}">
                <a16:creationId xmlns:a16="http://schemas.microsoft.com/office/drawing/2014/main" id="{28AFA234-146D-47C6-8471-AB8C4EA644EE}"/>
              </a:ext>
            </a:extLst>
          </p:cNvPr>
          <p:cNvSpPr>
            <a:spLocks noGrp="1"/>
          </p:cNvSpPr>
          <p:nvPr>
            <p:ph type="body" sz="quarter" idx="12"/>
          </p:nvPr>
        </p:nvSpPr>
        <p:spPr>
          <a:xfrm>
            <a:off x="838200" y="2512405"/>
            <a:ext cx="10685745" cy="3597450"/>
          </a:xfrm>
        </p:spPr>
        <p:txBody>
          <a:bodyPr>
            <a:normAutofit/>
          </a:bodyPr>
          <a:lstStyle/>
          <a:p>
            <a:pPr algn="just" fontAlgn="base"/>
            <a:r>
              <a:rPr lang="en-US" sz="2800" dirty="0"/>
              <a:t>Measurement can also be understood in a </a:t>
            </a:r>
            <a:r>
              <a:rPr lang="en-US" sz="2800" b="1" dirty="0"/>
              <a:t>broader sense</a:t>
            </a:r>
            <a:r>
              <a:rPr lang="en-US" sz="2800" dirty="0"/>
              <a:t>: this may include not only the results of monitoring devices or sensors, but also the information provided by public surveys or various statistical sources, etc.</a:t>
            </a:r>
          </a:p>
          <a:p>
            <a:pPr algn="just" fontAlgn="base"/>
            <a:r>
              <a:rPr lang="en-US" sz="2800" dirty="0"/>
              <a:t>This point-of-view makes it possible to develop a methodology for </a:t>
            </a:r>
            <a:r>
              <a:rPr lang="lt-LT" sz="2800" dirty="0" err="1"/>
              <a:t>ex</a:t>
            </a:r>
            <a:r>
              <a:rPr lang="lt-LT" dirty="0" err="1"/>
              <a:t>ploring</a:t>
            </a:r>
            <a:r>
              <a:rPr lang="lt-LT" dirty="0"/>
              <a:t> </a:t>
            </a:r>
            <a:r>
              <a:rPr lang="en-US" sz="2800" dirty="0"/>
              <a:t>complex social and humanitarian processes and phenomena</a:t>
            </a:r>
            <a:r>
              <a:rPr lang="lt-LT" sz="2800" dirty="0"/>
              <a:t>, </a:t>
            </a:r>
            <a:r>
              <a:rPr lang="lt-LT" sz="2800" b="1" dirty="0" err="1"/>
              <a:t>using</a:t>
            </a:r>
            <a:r>
              <a:rPr lang="lt-LT" sz="2800" b="1" dirty="0"/>
              <a:t> </a:t>
            </a:r>
            <a:r>
              <a:rPr lang="lt-LT" sz="2800" b="1" dirty="0" err="1"/>
              <a:t>mathematical</a:t>
            </a:r>
            <a:r>
              <a:rPr lang="lt-LT" sz="2800" b="1" dirty="0"/>
              <a:t> </a:t>
            </a:r>
            <a:r>
              <a:rPr lang="lt-LT" sz="2800" b="1" dirty="0" err="1"/>
              <a:t>and</a:t>
            </a:r>
            <a:r>
              <a:rPr lang="lt-LT" sz="2800" b="1" dirty="0"/>
              <a:t> computer </a:t>
            </a:r>
            <a:r>
              <a:rPr lang="lt-LT" sz="2800" b="1" dirty="0" err="1"/>
              <a:t>science</a:t>
            </a:r>
            <a:r>
              <a:rPr lang="lt-LT" sz="2800" b="1" dirty="0"/>
              <a:t> </a:t>
            </a:r>
            <a:r>
              <a:rPr lang="lt-LT" sz="2800" b="1" dirty="0" err="1"/>
              <a:t>models</a:t>
            </a:r>
            <a:r>
              <a:rPr lang="en-US" sz="2800" dirty="0"/>
              <a:t>.</a:t>
            </a:r>
            <a:endParaRPr lang="lt-LT" sz="2800" dirty="0"/>
          </a:p>
        </p:txBody>
      </p:sp>
    </p:spTree>
    <p:extLst>
      <p:ext uri="{BB962C8B-B14F-4D97-AF65-F5344CB8AC3E}">
        <p14:creationId xmlns:p14="http://schemas.microsoft.com/office/powerpoint/2010/main" val="15380761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85E69-061E-4062-82FB-24085993E579}"/>
              </a:ext>
            </a:extLst>
          </p:cNvPr>
          <p:cNvSpPr>
            <a:spLocks noGrp="1"/>
          </p:cNvSpPr>
          <p:nvPr>
            <p:ph type="title"/>
          </p:nvPr>
        </p:nvSpPr>
        <p:spPr/>
        <p:txBody>
          <a:bodyPr>
            <a:normAutofit/>
          </a:bodyPr>
          <a:lstStyle/>
          <a:p>
            <a:r>
              <a:rPr lang="lt-LT" b="1" dirty="0" err="1"/>
              <a:t>Operationalism</a:t>
            </a:r>
            <a:r>
              <a:rPr lang="lt-LT" b="1" dirty="0"/>
              <a:t> </a:t>
            </a:r>
            <a:r>
              <a:rPr lang="lt-LT" b="1" dirty="0" err="1"/>
              <a:t>and</a:t>
            </a:r>
            <a:r>
              <a:rPr lang="lt-LT" b="1" dirty="0"/>
              <a:t> </a:t>
            </a:r>
            <a:r>
              <a:rPr lang="lt-LT" b="1" dirty="0" err="1"/>
              <a:t>Operationalisation</a:t>
            </a:r>
            <a:endParaRPr lang="lt-LT" b="1" dirty="0"/>
          </a:p>
        </p:txBody>
      </p:sp>
      <p:sp>
        <p:nvSpPr>
          <p:cNvPr id="3" name="Text Placeholder 2">
            <a:extLst>
              <a:ext uri="{FF2B5EF4-FFF2-40B4-BE49-F238E27FC236}">
                <a16:creationId xmlns:a16="http://schemas.microsoft.com/office/drawing/2014/main" id="{28AFA234-146D-47C6-8471-AB8C4EA644EE}"/>
              </a:ext>
            </a:extLst>
          </p:cNvPr>
          <p:cNvSpPr>
            <a:spLocks noGrp="1"/>
          </p:cNvSpPr>
          <p:nvPr>
            <p:ph type="body" sz="quarter" idx="12"/>
          </p:nvPr>
        </p:nvSpPr>
        <p:spPr/>
        <p:txBody>
          <a:bodyPr>
            <a:noAutofit/>
          </a:bodyPr>
          <a:lstStyle/>
          <a:p>
            <a:pPr algn="just" fontAlgn="base"/>
            <a:r>
              <a:rPr lang="en-US" sz="2800" dirty="0"/>
              <a:t>Consensus on thinking operations and symbolism manipulation can be achieved by applying ontologies to specify the concepts of the area in question.</a:t>
            </a:r>
          </a:p>
          <a:p>
            <a:pPr algn="just" fontAlgn="base"/>
            <a:r>
              <a:rPr lang="en-US" sz="2800" dirty="0"/>
              <a:t>The first definition of ontology in the field of artificial intelligence was given by Gruber (1993): “ontology is the specification in expressed form of a body of concepts in a particular field.”</a:t>
            </a:r>
            <a:endParaRPr lang="lt-LT" sz="2800" dirty="0"/>
          </a:p>
        </p:txBody>
      </p:sp>
    </p:spTree>
    <p:extLst>
      <p:ext uri="{BB962C8B-B14F-4D97-AF65-F5344CB8AC3E}">
        <p14:creationId xmlns:p14="http://schemas.microsoft.com/office/powerpoint/2010/main" val="11892011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85E69-061E-4062-82FB-24085993E579}"/>
              </a:ext>
            </a:extLst>
          </p:cNvPr>
          <p:cNvSpPr>
            <a:spLocks noGrp="1"/>
          </p:cNvSpPr>
          <p:nvPr>
            <p:ph type="title"/>
          </p:nvPr>
        </p:nvSpPr>
        <p:spPr/>
        <p:txBody>
          <a:bodyPr>
            <a:normAutofit/>
          </a:bodyPr>
          <a:lstStyle/>
          <a:p>
            <a:r>
              <a:rPr lang="lt-LT" b="1" dirty="0" err="1"/>
              <a:t>Operationalism</a:t>
            </a:r>
            <a:r>
              <a:rPr lang="lt-LT" b="1" dirty="0"/>
              <a:t> </a:t>
            </a:r>
            <a:r>
              <a:rPr lang="lt-LT" b="1" dirty="0" err="1"/>
              <a:t>and</a:t>
            </a:r>
            <a:r>
              <a:rPr lang="lt-LT" b="1" dirty="0"/>
              <a:t> </a:t>
            </a:r>
            <a:r>
              <a:rPr lang="lt-LT" b="1" dirty="0" err="1"/>
              <a:t>Operationalisation</a:t>
            </a:r>
            <a:endParaRPr lang="lt-LT" b="1" dirty="0"/>
          </a:p>
        </p:txBody>
      </p:sp>
      <p:sp>
        <p:nvSpPr>
          <p:cNvPr id="3" name="Text Placeholder 2">
            <a:extLst>
              <a:ext uri="{FF2B5EF4-FFF2-40B4-BE49-F238E27FC236}">
                <a16:creationId xmlns:a16="http://schemas.microsoft.com/office/drawing/2014/main" id="{28AFA234-146D-47C6-8471-AB8C4EA644EE}"/>
              </a:ext>
            </a:extLst>
          </p:cNvPr>
          <p:cNvSpPr>
            <a:spLocks noGrp="1"/>
          </p:cNvSpPr>
          <p:nvPr>
            <p:ph type="body" sz="quarter" idx="12"/>
          </p:nvPr>
        </p:nvSpPr>
        <p:spPr/>
        <p:txBody>
          <a:bodyPr>
            <a:noAutofit/>
          </a:bodyPr>
          <a:lstStyle/>
          <a:p>
            <a:pPr algn="just"/>
            <a:r>
              <a:rPr lang="en-US" sz="2800" b="1" dirty="0" err="1"/>
              <a:t>Operationalisation</a:t>
            </a:r>
            <a:r>
              <a:rPr lang="en-US" sz="2800" dirty="0"/>
              <a:t> is a process for the introduction, monitoring and measurement of quantitative indicators with a view to exploring theoretical concepts.</a:t>
            </a:r>
          </a:p>
          <a:p>
            <a:pPr algn="just"/>
            <a:r>
              <a:rPr lang="en-US" sz="2800" b="1" dirty="0"/>
              <a:t>Theoretical concepts are cognitive blocks </a:t>
            </a:r>
            <a:r>
              <a:rPr lang="en-US" sz="2800" dirty="0"/>
              <a:t>created by distinguishing between the main characteristics of the objects in question and the secondary parts.</a:t>
            </a:r>
            <a:endParaRPr lang="lt-LT" sz="2800" dirty="0"/>
          </a:p>
        </p:txBody>
      </p:sp>
    </p:spTree>
    <p:extLst>
      <p:ext uri="{BB962C8B-B14F-4D97-AF65-F5344CB8AC3E}">
        <p14:creationId xmlns:p14="http://schemas.microsoft.com/office/powerpoint/2010/main" val="9214612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85E69-061E-4062-82FB-24085993E579}"/>
              </a:ext>
            </a:extLst>
          </p:cNvPr>
          <p:cNvSpPr>
            <a:spLocks noGrp="1"/>
          </p:cNvSpPr>
          <p:nvPr>
            <p:ph type="title"/>
          </p:nvPr>
        </p:nvSpPr>
        <p:spPr/>
        <p:txBody>
          <a:bodyPr>
            <a:normAutofit/>
          </a:bodyPr>
          <a:lstStyle/>
          <a:p>
            <a:r>
              <a:rPr lang="lt-LT" b="1" dirty="0" err="1"/>
              <a:t>Limitations</a:t>
            </a:r>
            <a:endParaRPr lang="lt-LT" b="1" dirty="0"/>
          </a:p>
        </p:txBody>
      </p:sp>
      <p:sp>
        <p:nvSpPr>
          <p:cNvPr id="3" name="Text Placeholder 2">
            <a:extLst>
              <a:ext uri="{FF2B5EF4-FFF2-40B4-BE49-F238E27FC236}">
                <a16:creationId xmlns:a16="http://schemas.microsoft.com/office/drawing/2014/main" id="{28AFA234-146D-47C6-8471-AB8C4EA644EE}"/>
              </a:ext>
            </a:extLst>
          </p:cNvPr>
          <p:cNvSpPr>
            <a:spLocks noGrp="1"/>
          </p:cNvSpPr>
          <p:nvPr>
            <p:ph type="body" sz="quarter" idx="12"/>
          </p:nvPr>
        </p:nvSpPr>
        <p:spPr>
          <a:xfrm>
            <a:off x="838200" y="2313710"/>
            <a:ext cx="9053945" cy="2134751"/>
          </a:xfrm>
        </p:spPr>
        <p:txBody>
          <a:bodyPr>
            <a:noAutofit/>
          </a:bodyPr>
          <a:lstStyle/>
          <a:p>
            <a:pPr marL="0" indent="0" algn="just">
              <a:buNone/>
            </a:pPr>
            <a:r>
              <a:rPr lang="en-US" sz="2800" dirty="0"/>
              <a:t>Operationalization through ontologies inevitably leads to limitations relating to </a:t>
            </a:r>
          </a:p>
          <a:p>
            <a:pPr algn="just">
              <a:buFontTx/>
              <a:buChar char="-"/>
            </a:pPr>
            <a:r>
              <a:rPr lang="en-US" dirty="0"/>
              <a:t>t</a:t>
            </a:r>
            <a:r>
              <a:rPr lang="en-US" sz="2800" dirty="0"/>
              <a:t>he finite  completeness of this process, </a:t>
            </a:r>
          </a:p>
          <a:p>
            <a:pPr algn="just">
              <a:buFontTx/>
              <a:buChar char="-"/>
            </a:pPr>
            <a:r>
              <a:rPr lang="en-US" sz="2800" dirty="0"/>
              <a:t>the internal organization of ontologies, -</a:t>
            </a:r>
          </a:p>
          <a:p>
            <a:pPr algn="just">
              <a:buFontTx/>
              <a:buChar char="-"/>
            </a:pPr>
            <a:r>
              <a:rPr lang="en-US" sz="2800" dirty="0"/>
              <a:t>the possible non-existence of solutions to the problems being solved, etc.</a:t>
            </a:r>
            <a:endParaRPr lang="lt-LT" sz="2800" dirty="0"/>
          </a:p>
        </p:txBody>
      </p:sp>
    </p:spTree>
    <p:extLst>
      <p:ext uri="{BB962C8B-B14F-4D97-AF65-F5344CB8AC3E}">
        <p14:creationId xmlns:p14="http://schemas.microsoft.com/office/powerpoint/2010/main" val="10944502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4522" y="2049695"/>
            <a:ext cx="7233060" cy="2071368"/>
          </a:xfrm>
        </p:spPr>
        <p:txBody>
          <a:bodyPr>
            <a:normAutofit/>
          </a:bodyPr>
          <a:lstStyle/>
          <a:p>
            <a:pPr algn="ctr"/>
            <a:r>
              <a:rPr lang="lt-LT" b="1" dirty="0" err="1"/>
              <a:t>Structural</a:t>
            </a:r>
            <a:r>
              <a:rPr lang="lt-LT" b="1" dirty="0"/>
              <a:t> </a:t>
            </a:r>
            <a:r>
              <a:rPr lang="lt-LT" b="1" dirty="0" err="1"/>
              <a:t>equation</a:t>
            </a:r>
            <a:r>
              <a:rPr lang="lt-LT" b="1" dirty="0"/>
              <a:t> </a:t>
            </a:r>
            <a:r>
              <a:rPr lang="lt-LT" b="1" dirty="0" err="1"/>
              <a:t>modelling</a:t>
            </a:r>
            <a:r>
              <a:rPr lang="lt-LT" b="1" dirty="0"/>
              <a:t> </a:t>
            </a:r>
            <a:endParaRPr lang="en-US" b="1" dirty="0"/>
          </a:p>
        </p:txBody>
      </p:sp>
    </p:spTree>
    <p:extLst>
      <p:ext uri="{BB962C8B-B14F-4D97-AF65-F5344CB8AC3E}">
        <p14:creationId xmlns:p14="http://schemas.microsoft.com/office/powerpoint/2010/main" val="2013393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946840"/>
            <a:ext cx="9053945" cy="1126868"/>
          </a:xfrm>
        </p:spPr>
        <p:txBody>
          <a:bodyPr/>
          <a:lstStyle/>
          <a:p>
            <a:r>
              <a:rPr lang="en-US" b="1" dirty="0"/>
              <a:t>Content</a:t>
            </a:r>
          </a:p>
        </p:txBody>
      </p:sp>
      <p:sp>
        <p:nvSpPr>
          <p:cNvPr id="3" name="Text Placeholder 2"/>
          <p:cNvSpPr>
            <a:spLocks noGrp="1"/>
          </p:cNvSpPr>
          <p:nvPr>
            <p:ph type="body" sz="quarter" idx="12"/>
          </p:nvPr>
        </p:nvSpPr>
        <p:spPr>
          <a:xfrm>
            <a:off x="838200" y="2073708"/>
            <a:ext cx="7610061" cy="3597450"/>
          </a:xfrm>
        </p:spPr>
        <p:txBody>
          <a:bodyPr>
            <a:normAutofit/>
          </a:bodyPr>
          <a:lstStyle/>
          <a:p>
            <a:pPr marL="457200" indent="-457200">
              <a:buFont typeface="+mj-lt"/>
              <a:buAutoNum type="arabicPeriod"/>
            </a:pPr>
            <a:r>
              <a:rPr lang="en-US" sz="2400" dirty="0"/>
              <a:t>Introduction</a:t>
            </a:r>
          </a:p>
          <a:p>
            <a:pPr marL="457200" indent="-457200">
              <a:buFont typeface="+mj-lt"/>
              <a:buAutoNum type="arabicPeriod"/>
            </a:pPr>
            <a:r>
              <a:rPr lang="en-US" sz="2400" dirty="0"/>
              <a:t>Modelling of structural equations</a:t>
            </a:r>
          </a:p>
          <a:p>
            <a:pPr marL="457200" indent="-457200">
              <a:buFont typeface="+mj-lt"/>
              <a:buAutoNum type="arabicPeriod"/>
            </a:pPr>
            <a:r>
              <a:rPr lang="en-US" sz="2400" dirty="0"/>
              <a:t>Game theory models</a:t>
            </a:r>
          </a:p>
          <a:p>
            <a:pPr marL="457200" indent="-457200">
              <a:buFont typeface="+mj-lt"/>
              <a:buAutoNum type="arabicPeriod"/>
            </a:pPr>
            <a:r>
              <a:rPr lang="en-US" sz="2400" dirty="0"/>
              <a:t>Multi-agent models in mathematical sociology</a:t>
            </a:r>
          </a:p>
          <a:p>
            <a:pPr marL="457200" indent="-457200">
              <a:buFont typeface="+mj-lt"/>
              <a:buAutoNum type="arabicPeriod"/>
            </a:pPr>
            <a:r>
              <a:rPr lang="en-US" sz="2400" dirty="0"/>
              <a:t>Evidence-based solutions and policies</a:t>
            </a:r>
          </a:p>
          <a:p>
            <a:pPr marL="457200" indent="-457200">
              <a:buFont typeface="+mj-lt"/>
              <a:buAutoNum type="arabicPeriod"/>
            </a:pPr>
            <a:r>
              <a:rPr lang="en-US" sz="2400" dirty="0"/>
              <a:t>Logical-verbal and other intelligence</a:t>
            </a:r>
          </a:p>
          <a:p>
            <a:pPr marL="457200" indent="-457200">
              <a:buFont typeface="+mj-lt"/>
              <a:buAutoNum type="arabicPeriod"/>
            </a:pPr>
            <a:r>
              <a:rPr lang="en-US" sz="2400" dirty="0"/>
              <a:t>Wrap=up and conclusions</a:t>
            </a:r>
            <a:endParaRPr lang="lt-LT" sz="2400" dirty="0"/>
          </a:p>
          <a:p>
            <a:pPr marL="457200" indent="-457200">
              <a:buFont typeface="+mj-lt"/>
              <a:buAutoNum type="arabicPeriod"/>
            </a:pPr>
            <a:endParaRPr lang="lt-LT" sz="2400" dirty="0">
              <a:solidFill>
                <a:srgbClr val="78003F"/>
              </a:solidFill>
            </a:endParaRPr>
          </a:p>
          <a:p>
            <a:pPr marL="457200" indent="-457200">
              <a:buFont typeface="+mj-lt"/>
              <a:buAutoNum type="arabicPeriod"/>
            </a:pPr>
            <a:endParaRPr lang="lt-LT" sz="2400" dirty="0">
              <a:solidFill>
                <a:srgbClr val="78003F"/>
              </a:solidFill>
            </a:endParaRPr>
          </a:p>
          <a:p>
            <a:pPr marL="457200" indent="-457200">
              <a:buFont typeface="+mj-lt"/>
              <a:buAutoNum type="arabicPeriod"/>
            </a:pPr>
            <a:endParaRPr lang="en-US" sz="2400" dirty="0">
              <a:solidFill>
                <a:srgbClr val="78003F"/>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4076" y="3429000"/>
            <a:ext cx="3956137" cy="2546763"/>
          </a:xfrm>
          <a:prstGeom prst="rect">
            <a:avLst/>
          </a:prstGeom>
        </p:spPr>
      </p:pic>
    </p:spTree>
    <p:extLst>
      <p:ext uri="{BB962C8B-B14F-4D97-AF65-F5344CB8AC3E}">
        <p14:creationId xmlns:p14="http://schemas.microsoft.com/office/powerpoint/2010/main" val="21287602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61423-0F15-4D72-8A3A-7B75E86788ED}"/>
              </a:ext>
            </a:extLst>
          </p:cNvPr>
          <p:cNvSpPr>
            <a:spLocks noGrp="1"/>
          </p:cNvSpPr>
          <p:nvPr>
            <p:ph type="title"/>
          </p:nvPr>
        </p:nvSpPr>
        <p:spPr/>
        <p:txBody>
          <a:bodyPr/>
          <a:lstStyle/>
          <a:p>
            <a:r>
              <a:rPr lang="lt-LT" b="1" dirty="0" err="1"/>
              <a:t>Structural</a:t>
            </a:r>
            <a:r>
              <a:rPr lang="lt-LT" b="1" dirty="0"/>
              <a:t> </a:t>
            </a:r>
            <a:r>
              <a:rPr lang="lt-LT" b="1" dirty="0" err="1"/>
              <a:t>Equation</a:t>
            </a:r>
            <a:r>
              <a:rPr lang="lt-LT" b="1" dirty="0"/>
              <a:t> </a:t>
            </a:r>
            <a:r>
              <a:rPr lang="lt-LT" b="1" dirty="0" err="1"/>
              <a:t>Modelling</a:t>
            </a:r>
            <a:r>
              <a:rPr lang="lt-LT" b="1" dirty="0"/>
              <a:t> </a:t>
            </a:r>
          </a:p>
        </p:txBody>
      </p:sp>
      <p:sp>
        <p:nvSpPr>
          <p:cNvPr id="3" name="Text Placeholder 2">
            <a:extLst>
              <a:ext uri="{FF2B5EF4-FFF2-40B4-BE49-F238E27FC236}">
                <a16:creationId xmlns:a16="http://schemas.microsoft.com/office/drawing/2014/main" id="{43AD7D86-73C1-476E-B12C-20AA030C47F0}"/>
              </a:ext>
            </a:extLst>
          </p:cNvPr>
          <p:cNvSpPr>
            <a:spLocks noGrp="1"/>
          </p:cNvSpPr>
          <p:nvPr>
            <p:ph type="body" sz="quarter" idx="12"/>
          </p:nvPr>
        </p:nvSpPr>
        <p:spPr/>
        <p:txBody>
          <a:bodyPr>
            <a:normAutofit/>
          </a:bodyPr>
          <a:lstStyle/>
          <a:p>
            <a:pPr algn="just"/>
            <a:r>
              <a:rPr lang="en-US" sz="2800" dirty="0"/>
              <a:t>Structural equation modelling (SEM) can be used as a means of </a:t>
            </a:r>
            <a:r>
              <a:rPr lang="en-US" sz="2800" dirty="0" err="1"/>
              <a:t>operationalisation</a:t>
            </a:r>
            <a:r>
              <a:rPr lang="en-US" sz="2800" dirty="0"/>
              <a:t> and decision-making, as it includes a variety of mathematical model sets, computer algorithms and statistical methods to study data constructions.</a:t>
            </a:r>
            <a:endParaRPr lang="lt-LT" sz="2800" dirty="0"/>
          </a:p>
        </p:txBody>
      </p:sp>
    </p:spTree>
    <p:extLst>
      <p:ext uri="{BB962C8B-B14F-4D97-AF65-F5344CB8AC3E}">
        <p14:creationId xmlns:p14="http://schemas.microsoft.com/office/powerpoint/2010/main" val="32455872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61423-0F15-4D72-8A3A-7B75E86788ED}"/>
              </a:ext>
            </a:extLst>
          </p:cNvPr>
          <p:cNvSpPr>
            <a:spLocks noGrp="1"/>
          </p:cNvSpPr>
          <p:nvPr>
            <p:ph type="title"/>
          </p:nvPr>
        </p:nvSpPr>
        <p:spPr>
          <a:xfrm>
            <a:off x="838199" y="882042"/>
            <a:ext cx="9053945" cy="1126868"/>
          </a:xfrm>
        </p:spPr>
        <p:txBody>
          <a:bodyPr/>
          <a:lstStyle/>
          <a:p>
            <a:r>
              <a:rPr lang="lt-LT" b="1" dirty="0" err="1"/>
              <a:t>Structural</a:t>
            </a:r>
            <a:r>
              <a:rPr lang="lt-LT" b="1" dirty="0"/>
              <a:t> </a:t>
            </a:r>
            <a:r>
              <a:rPr lang="lt-LT" b="1" dirty="0" err="1"/>
              <a:t>Equation</a:t>
            </a:r>
            <a:r>
              <a:rPr lang="lt-LT" b="1" dirty="0"/>
              <a:t> </a:t>
            </a:r>
            <a:r>
              <a:rPr lang="lt-LT" b="1" dirty="0" err="1"/>
              <a:t>Modelling</a:t>
            </a:r>
            <a:r>
              <a:rPr lang="lt-LT" b="1" dirty="0"/>
              <a:t> </a:t>
            </a:r>
          </a:p>
        </p:txBody>
      </p:sp>
      <p:sp>
        <p:nvSpPr>
          <p:cNvPr id="3" name="Text Placeholder 2">
            <a:extLst>
              <a:ext uri="{FF2B5EF4-FFF2-40B4-BE49-F238E27FC236}">
                <a16:creationId xmlns:a16="http://schemas.microsoft.com/office/drawing/2014/main" id="{43AD7D86-73C1-476E-B12C-20AA030C47F0}"/>
              </a:ext>
            </a:extLst>
          </p:cNvPr>
          <p:cNvSpPr>
            <a:spLocks noGrp="1"/>
          </p:cNvSpPr>
          <p:nvPr>
            <p:ph type="body" sz="quarter" idx="12"/>
          </p:nvPr>
        </p:nvSpPr>
        <p:spPr>
          <a:xfrm>
            <a:off x="838199" y="2233005"/>
            <a:ext cx="9053945" cy="3597450"/>
          </a:xfrm>
        </p:spPr>
        <p:txBody>
          <a:bodyPr>
            <a:normAutofit lnSpcReduction="10000"/>
          </a:bodyPr>
          <a:lstStyle/>
          <a:p>
            <a:pPr algn="just"/>
            <a:r>
              <a:rPr lang="en-US" dirty="0"/>
              <a:t>SEM uses a measurement model that defines latent (hidden) variables related to one or more observed variables and a structural model that models relationships between latent variables.</a:t>
            </a:r>
          </a:p>
          <a:p>
            <a:pPr algn="just"/>
            <a:r>
              <a:rPr lang="en-US" dirty="0"/>
              <a:t>The relationship between observable and hidden data and structural equations is assessed by statistical methods.</a:t>
            </a:r>
          </a:p>
          <a:p>
            <a:pPr algn="just"/>
            <a:r>
              <a:rPr lang="en-US" dirty="0"/>
              <a:t>SEM combines regression and factorial analyses. It shall also include investigating and confirmatory factorial analyses.</a:t>
            </a:r>
            <a:endParaRPr lang="lt-LT" dirty="0"/>
          </a:p>
        </p:txBody>
      </p:sp>
    </p:spTree>
    <p:extLst>
      <p:ext uri="{BB962C8B-B14F-4D97-AF65-F5344CB8AC3E}">
        <p14:creationId xmlns:p14="http://schemas.microsoft.com/office/powerpoint/2010/main" val="9915170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79BA76-2841-42F5-B592-73BD203ADACB}"/>
              </a:ext>
            </a:extLst>
          </p:cNvPr>
          <p:cNvSpPr>
            <a:spLocks noGrp="1"/>
          </p:cNvSpPr>
          <p:nvPr>
            <p:ph type="title"/>
          </p:nvPr>
        </p:nvSpPr>
        <p:spPr>
          <a:xfrm>
            <a:off x="548836" y="1940751"/>
            <a:ext cx="8929255" cy="1325563"/>
          </a:xfrm>
        </p:spPr>
        <p:txBody>
          <a:bodyPr>
            <a:normAutofit/>
          </a:bodyPr>
          <a:lstStyle/>
          <a:p>
            <a:pPr algn="ctr"/>
            <a:r>
              <a:rPr lang="en-US" sz="5400" b="1" dirty="0"/>
              <a:t>Game Theory Models</a:t>
            </a:r>
            <a:endParaRPr lang="lt-LT" sz="5400" b="1" dirty="0"/>
          </a:p>
        </p:txBody>
      </p:sp>
    </p:spTree>
    <p:extLst>
      <p:ext uri="{BB962C8B-B14F-4D97-AF65-F5344CB8AC3E}">
        <p14:creationId xmlns:p14="http://schemas.microsoft.com/office/powerpoint/2010/main" val="9268922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79BA76-2841-42F5-B592-73BD203ADACB}"/>
              </a:ext>
            </a:extLst>
          </p:cNvPr>
          <p:cNvSpPr>
            <a:spLocks noGrp="1"/>
          </p:cNvSpPr>
          <p:nvPr>
            <p:ph type="title"/>
          </p:nvPr>
        </p:nvSpPr>
        <p:spPr>
          <a:xfrm>
            <a:off x="385998" y="725727"/>
            <a:ext cx="8929255" cy="1325563"/>
          </a:xfrm>
        </p:spPr>
        <p:txBody>
          <a:bodyPr/>
          <a:lstStyle/>
          <a:p>
            <a:r>
              <a:rPr lang="en-US" b="1" dirty="0"/>
              <a:t>Game Theory</a:t>
            </a:r>
            <a:endParaRPr lang="lt-LT" b="1" dirty="0"/>
          </a:p>
        </p:txBody>
      </p:sp>
      <p:sp>
        <p:nvSpPr>
          <p:cNvPr id="2" name="Content Placeholder 1">
            <a:extLst>
              <a:ext uri="{FF2B5EF4-FFF2-40B4-BE49-F238E27FC236}">
                <a16:creationId xmlns:a16="http://schemas.microsoft.com/office/drawing/2014/main" id="{982CA229-E066-47AF-B80B-1CE9906617D4}"/>
              </a:ext>
            </a:extLst>
          </p:cNvPr>
          <p:cNvSpPr>
            <a:spLocks noGrp="1"/>
          </p:cNvSpPr>
          <p:nvPr>
            <p:ph idx="1"/>
          </p:nvPr>
        </p:nvSpPr>
        <p:spPr>
          <a:xfrm>
            <a:off x="385998" y="1815374"/>
            <a:ext cx="10447906" cy="4934553"/>
          </a:xfrm>
        </p:spPr>
        <p:txBody>
          <a:bodyPr>
            <a:normAutofit/>
          </a:bodyPr>
          <a:lstStyle/>
          <a:p>
            <a:pPr algn="just"/>
            <a:r>
              <a:rPr lang="en-US" sz="2800" dirty="0"/>
              <a:t>Game Theory encompasses a wide range of decision-making tasks, such as gambling, where the outcome of choices of alternatives/solutions is influenced by the actions of other individuals.</a:t>
            </a:r>
          </a:p>
          <a:p>
            <a:pPr algn="just"/>
            <a:r>
              <a:rPr lang="en-US" sz="2800" dirty="0"/>
              <a:t>Game Theory investigates strategic decision-making by developing mathematical models for conflicts and cooperation between rational entities.</a:t>
            </a:r>
          </a:p>
          <a:p>
            <a:pPr algn="just"/>
            <a:r>
              <a:rPr lang="en-US" sz="2800" dirty="0"/>
              <a:t>The main object of the game theory is to examine the conditions of equilibrium (equilibrium) in the light of the strategy used by each entity.</a:t>
            </a:r>
            <a:endParaRPr lang="lt-LT" dirty="0"/>
          </a:p>
        </p:txBody>
      </p:sp>
    </p:spTree>
    <p:extLst>
      <p:ext uri="{BB962C8B-B14F-4D97-AF65-F5344CB8AC3E}">
        <p14:creationId xmlns:p14="http://schemas.microsoft.com/office/powerpoint/2010/main" val="19608842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C2D854-BB28-4300-8A6A-DC72EFA57E53}"/>
              </a:ext>
            </a:extLst>
          </p:cNvPr>
          <p:cNvSpPr>
            <a:spLocks noGrp="1"/>
          </p:cNvSpPr>
          <p:nvPr>
            <p:ph type="title"/>
          </p:nvPr>
        </p:nvSpPr>
        <p:spPr/>
        <p:txBody>
          <a:bodyPr/>
          <a:lstStyle/>
          <a:p>
            <a:r>
              <a:rPr lang="en-US" b="1" dirty="0"/>
              <a:t>Group </a:t>
            </a:r>
            <a:r>
              <a:rPr lang="lt-LT" b="1" dirty="0"/>
              <a:t>D</a:t>
            </a:r>
            <a:r>
              <a:rPr lang="en-US" b="1" dirty="0" err="1"/>
              <a:t>ecisions</a:t>
            </a:r>
            <a:endParaRPr lang="lt-LT" b="1" dirty="0"/>
          </a:p>
        </p:txBody>
      </p:sp>
      <p:sp>
        <p:nvSpPr>
          <p:cNvPr id="2" name="Content Placeholder 1">
            <a:extLst>
              <a:ext uri="{FF2B5EF4-FFF2-40B4-BE49-F238E27FC236}">
                <a16:creationId xmlns:a16="http://schemas.microsoft.com/office/drawing/2014/main" id="{723C84CA-7C29-4670-9717-A640A8407A40}"/>
              </a:ext>
            </a:extLst>
          </p:cNvPr>
          <p:cNvSpPr>
            <a:spLocks noGrp="1"/>
          </p:cNvSpPr>
          <p:nvPr>
            <p:ph idx="1"/>
          </p:nvPr>
        </p:nvSpPr>
        <p:spPr/>
        <p:txBody>
          <a:bodyPr/>
          <a:lstStyle/>
          <a:p>
            <a:pPr algn="just"/>
            <a:r>
              <a:rPr lang="en-US" sz="2800" dirty="0"/>
              <a:t>Group decision-making tasks typically address a set of alternatives in which individuals may have different preferences (priority lists).</a:t>
            </a:r>
          </a:p>
          <a:p>
            <a:pPr algn="just"/>
            <a:r>
              <a:rPr lang="en-US" sz="2800" dirty="0"/>
              <a:t>It is therefore necessary, under a rule (law, constitution, voting procedure, etc.), to select a set of preferences for the whole group, i.e. a decision taken by the whole group.</a:t>
            </a:r>
            <a:endParaRPr lang="lt-LT" dirty="0"/>
          </a:p>
        </p:txBody>
      </p:sp>
    </p:spTree>
    <p:extLst>
      <p:ext uri="{BB962C8B-B14F-4D97-AF65-F5344CB8AC3E}">
        <p14:creationId xmlns:p14="http://schemas.microsoft.com/office/powerpoint/2010/main" val="5625978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99BCB01-A288-4E65-81A5-643DFFD17AE2}"/>
              </a:ext>
            </a:extLst>
          </p:cNvPr>
          <p:cNvSpPr>
            <a:spLocks noGrp="1"/>
          </p:cNvSpPr>
          <p:nvPr>
            <p:ph type="title"/>
          </p:nvPr>
        </p:nvSpPr>
        <p:spPr/>
        <p:txBody>
          <a:bodyPr/>
          <a:lstStyle/>
          <a:p>
            <a:r>
              <a:rPr lang="en-US" b="1" dirty="0"/>
              <a:t>Arrow’s </a:t>
            </a:r>
            <a:r>
              <a:rPr lang="lt-LT" b="1" dirty="0"/>
              <a:t>P</a:t>
            </a:r>
            <a:r>
              <a:rPr lang="en-US" b="1" dirty="0" err="1"/>
              <a:t>aradox</a:t>
            </a:r>
            <a:endParaRPr lang="lt-LT" b="1" dirty="0"/>
          </a:p>
        </p:txBody>
      </p:sp>
      <p:sp>
        <p:nvSpPr>
          <p:cNvPr id="2" name="Content Placeholder 1">
            <a:extLst>
              <a:ext uri="{FF2B5EF4-FFF2-40B4-BE49-F238E27FC236}">
                <a16:creationId xmlns:a16="http://schemas.microsoft.com/office/drawing/2014/main" id="{16B55886-36B4-4049-8048-DA4ACCC79063}"/>
              </a:ext>
            </a:extLst>
          </p:cNvPr>
          <p:cNvSpPr>
            <a:spLocks noGrp="1"/>
          </p:cNvSpPr>
          <p:nvPr>
            <p:ph idx="1"/>
          </p:nvPr>
        </p:nvSpPr>
        <p:spPr/>
        <p:txBody>
          <a:bodyPr/>
          <a:lstStyle/>
          <a:p>
            <a:pPr algn="just"/>
            <a:r>
              <a:rPr lang="en-US" dirty="0"/>
              <a:t>K. </a:t>
            </a:r>
            <a:r>
              <a:rPr lang="en-US" sz="2800" dirty="0"/>
              <a:t>Arrow tried to create a way to correctly </a:t>
            </a:r>
            <a:r>
              <a:rPr lang="en-US" sz="2800" dirty="0" err="1"/>
              <a:t>summarise</a:t>
            </a:r>
            <a:r>
              <a:rPr lang="en-US" sz="2800" dirty="0"/>
              <a:t> personal preferences, i.e. to create a fair electoral system.</a:t>
            </a:r>
          </a:p>
          <a:p>
            <a:pPr algn="just"/>
            <a:r>
              <a:rPr lang="en-US" sz="2800" dirty="0"/>
              <a:t>But he only succeeded in formulating and proving the theorem that this was impossible.</a:t>
            </a:r>
          </a:p>
          <a:p>
            <a:pPr algn="just"/>
            <a:r>
              <a:rPr lang="en-US" sz="2800" dirty="0"/>
              <a:t>This theorem is sometimes called a theorem about the impossibility of democracy.</a:t>
            </a:r>
            <a:endParaRPr lang="lt-LT" dirty="0"/>
          </a:p>
        </p:txBody>
      </p:sp>
    </p:spTree>
    <p:extLst>
      <p:ext uri="{BB962C8B-B14F-4D97-AF65-F5344CB8AC3E}">
        <p14:creationId xmlns:p14="http://schemas.microsoft.com/office/powerpoint/2010/main" val="4872606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335470-32D3-4DB8-AD4F-5D9FDD386291}"/>
              </a:ext>
            </a:extLst>
          </p:cNvPr>
          <p:cNvSpPr>
            <a:spLocks noGrp="1"/>
          </p:cNvSpPr>
          <p:nvPr>
            <p:ph type="title"/>
          </p:nvPr>
        </p:nvSpPr>
        <p:spPr>
          <a:xfrm>
            <a:off x="745602" y="441518"/>
            <a:ext cx="8929255" cy="1325563"/>
          </a:xfrm>
        </p:spPr>
        <p:txBody>
          <a:bodyPr/>
          <a:lstStyle/>
          <a:p>
            <a:r>
              <a:rPr lang="en-US" b="1" dirty="0"/>
              <a:t>Arrow’s </a:t>
            </a:r>
            <a:r>
              <a:rPr lang="lt-LT" b="1" dirty="0"/>
              <a:t>P</a:t>
            </a:r>
            <a:r>
              <a:rPr lang="en-US" b="1" dirty="0" err="1"/>
              <a:t>aradox</a:t>
            </a:r>
            <a:endParaRPr lang="lt-LT" b="1" dirty="0"/>
          </a:p>
        </p:txBody>
      </p:sp>
      <p:sp>
        <p:nvSpPr>
          <p:cNvPr id="2" name="Content Placeholder 1">
            <a:extLst>
              <a:ext uri="{FF2B5EF4-FFF2-40B4-BE49-F238E27FC236}">
                <a16:creationId xmlns:a16="http://schemas.microsoft.com/office/drawing/2014/main" id="{1E2F7750-65C2-44A2-9BDD-AF6D1BA18506}"/>
              </a:ext>
            </a:extLst>
          </p:cNvPr>
          <p:cNvSpPr>
            <a:spLocks noGrp="1"/>
          </p:cNvSpPr>
          <p:nvPr>
            <p:ph idx="1"/>
          </p:nvPr>
        </p:nvSpPr>
        <p:spPr>
          <a:xfrm>
            <a:off x="745602" y="1497027"/>
            <a:ext cx="10540504" cy="5038725"/>
          </a:xfrm>
        </p:spPr>
        <p:txBody>
          <a:bodyPr>
            <a:normAutofit fontScale="40000" lnSpcReduction="20000"/>
          </a:bodyPr>
          <a:lstStyle/>
          <a:p>
            <a:pPr marL="0" indent="0" algn="just">
              <a:buNone/>
            </a:pPr>
            <a:r>
              <a:rPr lang="en-US" sz="7000" dirty="0"/>
              <a:t>Arrow demanded that some fairly meaningful assumptions (axioms) be fulfilled.</a:t>
            </a:r>
          </a:p>
          <a:p>
            <a:pPr algn="just"/>
            <a:r>
              <a:rPr lang="en-US" sz="7000" b="1" dirty="0"/>
              <a:t>Universality</a:t>
            </a:r>
            <a:r>
              <a:rPr lang="en-US" sz="7000" dirty="0"/>
              <a:t>. Each voter shall submit one and only one alternative priority list, which he shall draw up at his own discretion.</a:t>
            </a:r>
          </a:p>
          <a:p>
            <a:pPr algn="just"/>
            <a:r>
              <a:rPr lang="en-US" sz="7000" b="1" dirty="0"/>
              <a:t>Consensus</a:t>
            </a:r>
            <a:r>
              <a:rPr lang="en-US" sz="7000" dirty="0"/>
              <a:t>. If all individuals give a higher priority to some choice than to some other, then the first will be more popular in the overall rankings as well.</a:t>
            </a:r>
          </a:p>
          <a:p>
            <a:pPr algn="just"/>
            <a:r>
              <a:rPr lang="en-US" sz="7000" b="1" dirty="0"/>
              <a:t>The absence of a dictator</a:t>
            </a:r>
            <a:r>
              <a:rPr lang="en-US" sz="7000" dirty="0"/>
              <a:t>. The final priority list shall take into account all opinions. This list cannot be compiled by just one individual who would impose it on everyone.</a:t>
            </a:r>
          </a:p>
          <a:p>
            <a:pPr algn="just"/>
            <a:r>
              <a:rPr lang="en-US" sz="7000" b="1" dirty="0"/>
              <a:t>Independence from extraneous alternatives</a:t>
            </a:r>
            <a:r>
              <a:rPr lang="en-US" sz="7000" dirty="0"/>
              <a:t>. If voters have found that А is above В, then А must stay above В on this list, regardless of whether other alternatives may have been inserted, removed or altered.</a:t>
            </a:r>
            <a:endParaRPr lang="lt-LT" dirty="0"/>
          </a:p>
        </p:txBody>
      </p:sp>
    </p:spTree>
    <p:extLst>
      <p:ext uri="{BB962C8B-B14F-4D97-AF65-F5344CB8AC3E}">
        <p14:creationId xmlns:p14="http://schemas.microsoft.com/office/powerpoint/2010/main" val="29188815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4DE975-48CE-4E97-9A04-D3E60F41DD5E}"/>
              </a:ext>
            </a:extLst>
          </p:cNvPr>
          <p:cNvSpPr>
            <a:spLocks noGrp="1"/>
          </p:cNvSpPr>
          <p:nvPr>
            <p:ph type="title"/>
          </p:nvPr>
        </p:nvSpPr>
        <p:spPr/>
        <p:txBody>
          <a:bodyPr/>
          <a:lstStyle/>
          <a:p>
            <a:r>
              <a:rPr lang="en-US" b="1" dirty="0"/>
              <a:t>Arrow’s </a:t>
            </a:r>
            <a:r>
              <a:rPr lang="lt-LT" b="1" dirty="0"/>
              <a:t>P</a:t>
            </a:r>
            <a:r>
              <a:rPr lang="en-US" b="1" dirty="0" err="1"/>
              <a:t>aradox</a:t>
            </a:r>
            <a:endParaRPr lang="lt-LT" b="1" dirty="0"/>
          </a:p>
        </p:txBody>
      </p:sp>
      <p:sp>
        <p:nvSpPr>
          <p:cNvPr id="2" name="Content Placeholder 1">
            <a:extLst>
              <a:ext uri="{FF2B5EF4-FFF2-40B4-BE49-F238E27FC236}">
                <a16:creationId xmlns:a16="http://schemas.microsoft.com/office/drawing/2014/main" id="{0F104112-DE5E-45BB-A2F6-ECEB59CE712A}"/>
              </a:ext>
            </a:extLst>
          </p:cNvPr>
          <p:cNvSpPr>
            <a:spLocks noGrp="1"/>
          </p:cNvSpPr>
          <p:nvPr>
            <p:ph idx="1"/>
          </p:nvPr>
        </p:nvSpPr>
        <p:spPr>
          <a:xfrm>
            <a:off x="838200" y="1643262"/>
            <a:ext cx="8929255" cy="4427337"/>
          </a:xfrm>
        </p:spPr>
        <p:txBody>
          <a:bodyPr>
            <a:normAutofit/>
          </a:bodyPr>
          <a:lstStyle/>
          <a:p>
            <a:pPr marL="0" indent="0" algn="just">
              <a:buNone/>
            </a:pPr>
            <a:r>
              <a:rPr lang="en-US" sz="2800" dirty="0"/>
              <a:t>Arrow's theorem concludes that there is no way of </a:t>
            </a:r>
            <a:r>
              <a:rPr lang="en-US" sz="2800" dirty="0" err="1"/>
              <a:t>harmonising</a:t>
            </a:r>
            <a:r>
              <a:rPr lang="en-US" sz="2800" dirty="0"/>
              <a:t> the </a:t>
            </a:r>
            <a:r>
              <a:rPr lang="en-US" sz="2800" i="1" dirty="0"/>
              <a:t>priority lists</a:t>
            </a:r>
            <a:r>
              <a:rPr lang="en-US" sz="2800" dirty="0"/>
              <a:t> satisfying all the assumptions of universality (I), consensus (II), absence of dictator (III), and independence from extraneous alternatives (IV). </a:t>
            </a:r>
          </a:p>
          <a:p>
            <a:pPr marL="0" indent="0" algn="just">
              <a:buNone/>
            </a:pPr>
            <a:r>
              <a:rPr lang="en-US" sz="2800" dirty="0"/>
              <a:t>Thus, a </a:t>
            </a:r>
            <a:r>
              <a:rPr lang="en-US" sz="2800" i="1" dirty="0"/>
              <a:t>common list</a:t>
            </a:r>
            <a:r>
              <a:rPr lang="en-US" sz="2800" dirty="0"/>
              <a:t> that would allow a group decision would have </a:t>
            </a:r>
            <a:r>
              <a:rPr lang="en-US" sz="2800" b="1" dirty="0"/>
              <a:t>to </a:t>
            </a:r>
            <a:r>
              <a:rPr lang="lt-LT" sz="2800" b="1" dirty="0" err="1"/>
              <a:t>violate</a:t>
            </a:r>
            <a:r>
              <a:rPr lang="en-US" sz="2800" b="1" dirty="0"/>
              <a:t> at least one assumption</a:t>
            </a:r>
            <a:r>
              <a:rPr lang="en-US" sz="2800" dirty="0"/>
              <a:t>, such as allowing decisions to be made by a dictator.</a:t>
            </a:r>
            <a:endParaRPr lang="lt-LT" sz="2800" dirty="0"/>
          </a:p>
        </p:txBody>
      </p:sp>
    </p:spTree>
    <p:extLst>
      <p:ext uri="{BB962C8B-B14F-4D97-AF65-F5344CB8AC3E}">
        <p14:creationId xmlns:p14="http://schemas.microsoft.com/office/powerpoint/2010/main" val="20495758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BB9EAC-D05B-4AB9-A61F-67D07A3DBBF3}"/>
              </a:ext>
            </a:extLst>
          </p:cNvPr>
          <p:cNvSpPr>
            <a:spLocks noGrp="1"/>
          </p:cNvSpPr>
          <p:nvPr>
            <p:ph type="title"/>
          </p:nvPr>
        </p:nvSpPr>
        <p:spPr>
          <a:xfrm>
            <a:off x="737991" y="147993"/>
            <a:ext cx="8929255" cy="1325563"/>
          </a:xfrm>
        </p:spPr>
        <p:txBody>
          <a:bodyPr/>
          <a:lstStyle/>
          <a:p>
            <a:r>
              <a:rPr lang="lt-LT" b="1" dirty="0"/>
              <a:t>Economical Application of</a:t>
            </a:r>
            <a:br>
              <a:rPr lang="en-US" b="1" dirty="0"/>
            </a:br>
            <a:r>
              <a:rPr lang="lt-LT" b="1" dirty="0"/>
              <a:t> Arrow‘s Theorem</a:t>
            </a:r>
          </a:p>
        </p:txBody>
      </p:sp>
      <p:sp>
        <p:nvSpPr>
          <p:cNvPr id="2" name="Content Placeholder 1">
            <a:extLst>
              <a:ext uri="{FF2B5EF4-FFF2-40B4-BE49-F238E27FC236}">
                <a16:creationId xmlns:a16="http://schemas.microsoft.com/office/drawing/2014/main" id="{9FA731BE-B14A-4E54-9E27-DFB6AE284B49}"/>
              </a:ext>
            </a:extLst>
          </p:cNvPr>
          <p:cNvSpPr>
            <a:spLocks noGrp="1"/>
          </p:cNvSpPr>
          <p:nvPr>
            <p:ph idx="1"/>
          </p:nvPr>
        </p:nvSpPr>
        <p:spPr>
          <a:xfrm>
            <a:off x="838198" y="1786707"/>
            <a:ext cx="10780645" cy="4822437"/>
          </a:xfrm>
        </p:spPr>
        <p:txBody>
          <a:bodyPr>
            <a:normAutofit lnSpcReduction="10000"/>
          </a:bodyPr>
          <a:lstStyle/>
          <a:p>
            <a:pPr algn="just"/>
            <a:r>
              <a:rPr lang="en-US" sz="2400" dirty="0"/>
              <a:t>Let John (J), Peter (P) and Anthony (A) make a deal and get an order that can be made by three or two. Order price is 100 EUR. There are no job orders for one employee at a time.</a:t>
            </a:r>
          </a:p>
          <a:p>
            <a:pPr algn="just"/>
            <a:r>
              <a:rPr lang="en-US" sz="2400" dirty="0"/>
              <a:t>In this game, the “fairest” transaction calculated using the </a:t>
            </a:r>
            <a:r>
              <a:rPr lang="en-US" sz="2400" dirty="0" err="1"/>
              <a:t>Shepli</a:t>
            </a:r>
            <a:r>
              <a:rPr lang="en-US" sz="2400" dirty="0"/>
              <a:t> method is to include all three in the transaction and divide earnings equally:</a:t>
            </a:r>
            <a:r>
              <a:rPr lang="lt-LT" sz="2400" dirty="0"/>
              <a:t> </a:t>
            </a:r>
            <a:r>
              <a:rPr lang="en-US" sz="2400" dirty="0"/>
              <a:t>S = (33,33; 33,33; 33,33)</a:t>
            </a:r>
            <a:r>
              <a:rPr lang="lt-LT" sz="2400" dirty="0"/>
              <a:t>.</a:t>
            </a:r>
            <a:endParaRPr lang="en-US" sz="2400" dirty="0"/>
          </a:p>
          <a:p>
            <a:pPr algn="just"/>
            <a:r>
              <a:rPr lang="en-US" sz="2400" dirty="0"/>
              <a:t>It should be noted that the division in this game is unstable. In fact, there is nothing to prevent John from agreeing with Peter and leaving Anthony nothing:</a:t>
            </a:r>
            <a:r>
              <a:rPr lang="lt-LT" sz="2400" dirty="0"/>
              <a:t> </a:t>
            </a:r>
            <a:r>
              <a:rPr lang="en-US" sz="2400" dirty="0"/>
              <a:t>S = (50; 50; 0).</a:t>
            </a:r>
            <a:r>
              <a:rPr lang="lt-LT" sz="2400" dirty="0"/>
              <a:t> </a:t>
            </a:r>
            <a:r>
              <a:rPr lang="en-US" sz="2400" dirty="0"/>
              <a:t>Anthony, however, can then offer to take part in the deal to John, agreeing that he would get more</a:t>
            </a:r>
            <a:r>
              <a:rPr lang="lt-LT" sz="2400" dirty="0"/>
              <a:t>: </a:t>
            </a:r>
            <a:r>
              <a:rPr lang="en-US" sz="2400" dirty="0"/>
              <a:t>S = (60; 0; 40), etc.</a:t>
            </a:r>
            <a:endParaRPr lang="lt-LT" sz="2400" dirty="0"/>
          </a:p>
          <a:p>
            <a:pPr algn="just"/>
            <a:r>
              <a:rPr lang="en-US" sz="2400" dirty="0"/>
              <a:t>If we have a society whose basic needs of the Maslow pyramid are met only by a </a:t>
            </a:r>
            <a:r>
              <a:rPr lang="lt-LT" sz="2400" dirty="0" err="1"/>
              <a:t>certain</a:t>
            </a:r>
            <a:r>
              <a:rPr lang="en-US" sz="2400" dirty="0"/>
              <a:t> part of the </a:t>
            </a:r>
            <a:r>
              <a:rPr lang="lt-LT" sz="2400" dirty="0" err="1"/>
              <a:t>society‘s</a:t>
            </a:r>
            <a:r>
              <a:rPr lang="lt-LT" sz="2400" dirty="0"/>
              <a:t> </a:t>
            </a:r>
            <a:r>
              <a:rPr lang="en-US" sz="2400" dirty="0"/>
              <a:t>workforce, the inclusion of the rest of society in the realization of the higher needs of the Maslow pyramid becomes a pressing problem.</a:t>
            </a:r>
            <a:endParaRPr lang="lt-LT" dirty="0"/>
          </a:p>
        </p:txBody>
      </p:sp>
    </p:spTree>
    <p:extLst>
      <p:ext uri="{BB962C8B-B14F-4D97-AF65-F5344CB8AC3E}">
        <p14:creationId xmlns:p14="http://schemas.microsoft.com/office/powerpoint/2010/main" val="35375942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4522" y="2049695"/>
            <a:ext cx="7233060" cy="2071368"/>
          </a:xfrm>
        </p:spPr>
        <p:txBody>
          <a:bodyPr>
            <a:normAutofit/>
          </a:bodyPr>
          <a:lstStyle/>
          <a:p>
            <a:pPr algn="ctr"/>
            <a:r>
              <a:rPr lang="en-US" b="1" dirty="0"/>
              <a:t>Multi-Agent Models in Mathematical Sociology</a:t>
            </a:r>
          </a:p>
        </p:txBody>
      </p:sp>
    </p:spTree>
    <p:extLst>
      <p:ext uri="{BB962C8B-B14F-4D97-AF65-F5344CB8AC3E}">
        <p14:creationId xmlns:p14="http://schemas.microsoft.com/office/powerpoint/2010/main" val="132902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4418" y="2776205"/>
            <a:ext cx="7233060" cy="954861"/>
          </a:xfrm>
        </p:spPr>
        <p:txBody>
          <a:bodyPr/>
          <a:lstStyle/>
          <a:p>
            <a:pPr algn="ctr"/>
            <a:r>
              <a:rPr lang="en-US" b="1" dirty="0"/>
              <a:t>Introduction</a:t>
            </a:r>
          </a:p>
        </p:txBody>
      </p:sp>
    </p:spTree>
    <p:extLst>
      <p:ext uri="{BB962C8B-B14F-4D97-AF65-F5344CB8AC3E}">
        <p14:creationId xmlns:p14="http://schemas.microsoft.com/office/powerpoint/2010/main" val="16823450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7FAFE-584C-4197-AA1C-B6FE93EA9C97}"/>
              </a:ext>
            </a:extLst>
          </p:cNvPr>
          <p:cNvSpPr>
            <a:spLocks noGrp="1"/>
          </p:cNvSpPr>
          <p:nvPr>
            <p:ph type="title"/>
          </p:nvPr>
        </p:nvSpPr>
        <p:spPr/>
        <p:txBody>
          <a:bodyPr>
            <a:normAutofit fontScale="90000"/>
          </a:bodyPr>
          <a:lstStyle/>
          <a:p>
            <a:r>
              <a:rPr lang="lt-LT" b="1" dirty="0" err="1"/>
              <a:t>Multi-Agent</a:t>
            </a:r>
            <a:r>
              <a:rPr lang="lt-LT" b="1" dirty="0"/>
              <a:t> </a:t>
            </a:r>
            <a:r>
              <a:rPr lang="lt-LT" b="1" dirty="0" err="1"/>
              <a:t>Models</a:t>
            </a:r>
            <a:r>
              <a:rPr lang="lt-LT" b="1" dirty="0"/>
              <a:t> </a:t>
            </a:r>
            <a:r>
              <a:rPr lang="lt-LT" b="1" dirty="0" err="1"/>
              <a:t>in</a:t>
            </a:r>
            <a:r>
              <a:rPr lang="lt-LT" b="1" dirty="0"/>
              <a:t> </a:t>
            </a:r>
            <a:r>
              <a:rPr lang="lt-LT" b="1" dirty="0" err="1"/>
              <a:t>Mathematical</a:t>
            </a:r>
            <a:r>
              <a:rPr lang="lt-LT" b="1" dirty="0"/>
              <a:t> </a:t>
            </a:r>
            <a:r>
              <a:rPr lang="lt-LT" b="1" dirty="0" err="1"/>
              <a:t>Sociology</a:t>
            </a:r>
            <a:endParaRPr lang="lt-LT" b="1" dirty="0"/>
          </a:p>
        </p:txBody>
      </p:sp>
      <p:sp>
        <p:nvSpPr>
          <p:cNvPr id="3" name="Text Placeholder 2">
            <a:extLst>
              <a:ext uri="{FF2B5EF4-FFF2-40B4-BE49-F238E27FC236}">
                <a16:creationId xmlns:a16="http://schemas.microsoft.com/office/drawing/2014/main" id="{A8B401A9-0A8F-4397-B3C0-2A22A618C012}"/>
              </a:ext>
            </a:extLst>
          </p:cNvPr>
          <p:cNvSpPr>
            <a:spLocks noGrp="1"/>
          </p:cNvSpPr>
          <p:nvPr>
            <p:ph type="body" sz="quarter" idx="12"/>
          </p:nvPr>
        </p:nvSpPr>
        <p:spPr/>
        <p:txBody>
          <a:bodyPr/>
          <a:lstStyle/>
          <a:p>
            <a:pPr algn="just"/>
            <a:r>
              <a:rPr lang="en-US" sz="2800" dirty="0"/>
              <a:t>Mathematical sociology seeks to express the patterns of social theories through mathematical concepts.</a:t>
            </a:r>
          </a:p>
          <a:p>
            <a:pPr algn="just"/>
            <a:r>
              <a:rPr lang="en-US" sz="2800" dirty="0"/>
              <a:t>It was started by modelling large social (non-virtual) networks using relational algebra and probability models.</a:t>
            </a:r>
            <a:endParaRPr lang="lt-LT" dirty="0"/>
          </a:p>
        </p:txBody>
      </p:sp>
    </p:spTree>
    <p:extLst>
      <p:ext uri="{BB962C8B-B14F-4D97-AF65-F5344CB8AC3E}">
        <p14:creationId xmlns:p14="http://schemas.microsoft.com/office/powerpoint/2010/main" val="17733699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7FAFE-584C-4197-AA1C-B6FE93EA9C97}"/>
              </a:ext>
            </a:extLst>
          </p:cNvPr>
          <p:cNvSpPr>
            <a:spLocks noGrp="1"/>
          </p:cNvSpPr>
          <p:nvPr>
            <p:ph type="title"/>
          </p:nvPr>
        </p:nvSpPr>
        <p:spPr/>
        <p:txBody>
          <a:bodyPr>
            <a:normAutofit fontScale="90000"/>
          </a:bodyPr>
          <a:lstStyle/>
          <a:p>
            <a:r>
              <a:rPr lang="lt-LT" b="1" dirty="0" err="1"/>
              <a:t>Multi-Agent</a:t>
            </a:r>
            <a:r>
              <a:rPr lang="lt-LT" b="1" dirty="0"/>
              <a:t> </a:t>
            </a:r>
            <a:r>
              <a:rPr lang="lt-LT" b="1" dirty="0" err="1"/>
              <a:t>Models</a:t>
            </a:r>
            <a:r>
              <a:rPr lang="lt-LT" b="1" dirty="0"/>
              <a:t> </a:t>
            </a:r>
            <a:r>
              <a:rPr lang="lt-LT" b="1" dirty="0" err="1"/>
              <a:t>in</a:t>
            </a:r>
            <a:r>
              <a:rPr lang="lt-LT" b="1" dirty="0"/>
              <a:t> </a:t>
            </a:r>
            <a:r>
              <a:rPr lang="lt-LT" b="1" dirty="0" err="1"/>
              <a:t>Mathematical</a:t>
            </a:r>
            <a:r>
              <a:rPr lang="lt-LT" b="1" dirty="0"/>
              <a:t> </a:t>
            </a:r>
            <a:r>
              <a:rPr lang="lt-LT" b="1" dirty="0" err="1"/>
              <a:t>Sociology</a:t>
            </a:r>
            <a:endParaRPr lang="lt-LT" b="1" dirty="0"/>
          </a:p>
        </p:txBody>
      </p:sp>
      <p:sp>
        <p:nvSpPr>
          <p:cNvPr id="3" name="Text Placeholder 2">
            <a:extLst>
              <a:ext uri="{FF2B5EF4-FFF2-40B4-BE49-F238E27FC236}">
                <a16:creationId xmlns:a16="http://schemas.microsoft.com/office/drawing/2014/main" id="{A8B401A9-0A8F-4397-B3C0-2A22A618C012}"/>
              </a:ext>
            </a:extLst>
          </p:cNvPr>
          <p:cNvSpPr>
            <a:spLocks noGrp="1"/>
          </p:cNvSpPr>
          <p:nvPr>
            <p:ph type="body" sz="quarter" idx="12"/>
          </p:nvPr>
        </p:nvSpPr>
        <p:spPr/>
        <p:txBody>
          <a:bodyPr/>
          <a:lstStyle/>
          <a:p>
            <a:pPr algn="just"/>
            <a:r>
              <a:rPr lang="en-US" dirty="0"/>
              <a:t>In the book “Introduction to Mathematical Sociology”, J. S. Coleman showed how stochastic processes on social networks can be </a:t>
            </a:r>
            <a:r>
              <a:rPr lang="en-US" dirty="0" err="1"/>
              <a:t>analysed</a:t>
            </a:r>
            <a:r>
              <a:rPr lang="en-US" dirty="0"/>
              <a:t> for testing models developed using appropriate data.</a:t>
            </a:r>
            <a:endParaRPr lang="lt-LT" dirty="0"/>
          </a:p>
        </p:txBody>
      </p:sp>
    </p:spTree>
    <p:extLst>
      <p:ext uri="{BB962C8B-B14F-4D97-AF65-F5344CB8AC3E}">
        <p14:creationId xmlns:p14="http://schemas.microsoft.com/office/powerpoint/2010/main" val="1051336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F9637-FD26-4F6A-9F4B-150CC4880728}"/>
              </a:ext>
            </a:extLst>
          </p:cNvPr>
          <p:cNvSpPr>
            <a:spLocks noGrp="1"/>
          </p:cNvSpPr>
          <p:nvPr>
            <p:ph type="title"/>
          </p:nvPr>
        </p:nvSpPr>
        <p:spPr/>
        <p:txBody>
          <a:bodyPr>
            <a:normAutofit fontScale="90000"/>
          </a:bodyPr>
          <a:lstStyle/>
          <a:p>
            <a:r>
              <a:rPr lang="lt-LT" b="1" dirty="0" err="1"/>
              <a:t>Multi-Agent</a:t>
            </a:r>
            <a:r>
              <a:rPr lang="lt-LT" b="1" dirty="0"/>
              <a:t> </a:t>
            </a:r>
            <a:r>
              <a:rPr lang="lt-LT" b="1" dirty="0" err="1"/>
              <a:t>Models</a:t>
            </a:r>
            <a:r>
              <a:rPr lang="lt-LT" b="1" dirty="0"/>
              <a:t> </a:t>
            </a:r>
            <a:r>
              <a:rPr lang="lt-LT" b="1" dirty="0" err="1"/>
              <a:t>in</a:t>
            </a:r>
            <a:r>
              <a:rPr lang="lt-LT" b="1" dirty="0"/>
              <a:t> </a:t>
            </a:r>
            <a:r>
              <a:rPr lang="lt-LT" b="1" dirty="0" err="1"/>
              <a:t>Mathematical</a:t>
            </a:r>
            <a:r>
              <a:rPr lang="lt-LT" b="1" dirty="0"/>
              <a:t> </a:t>
            </a:r>
            <a:r>
              <a:rPr lang="lt-LT" b="1" dirty="0" err="1"/>
              <a:t>Sociology</a:t>
            </a:r>
            <a:endParaRPr lang="lt-LT" b="1" dirty="0"/>
          </a:p>
        </p:txBody>
      </p:sp>
      <p:sp>
        <p:nvSpPr>
          <p:cNvPr id="3" name="Text Placeholder 2">
            <a:extLst>
              <a:ext uri="{FF2B5EF4-FFF2-40B4-BE49-F238E27FC236}">
                <a16:creationId xmlns:a16="http://schemas.microsoft.com/office/drawing/2014/main" id="{A8E780FD-D74E-417C-9E26-1FBAAD77B0E2}"/>
              </a:ext>
            </a:extLst>
          </p:cNvPr>
          <p:cNvSpPr>
            <a:spLocks noGrp="1"/>
          </p:cNvSpPr>
          <p:nvPr>
            <p:ph type="body" sz="quarter" idx="12"/>
          </p:nvPr>
        </p:nvSpPr>
        <p:spPr>
          <a:xfrm>
            <a:off x="838200" y="2512404"/>
            <a:ext cx="10661374" cy="3997725"/>
          </a:xfrm>
        </p:spPr>
        <p:txBody>
          <a:bodyPr>
            <a:normAutofit fontScale="32500" lnSpcReduction="20000"/>
          </a:bodyPr>
          <a:lstStyle/>
          <a:p>
            <a:pPr algn="just"/>
            <a:r>
              <a:rPr lang="en-US" sz="8600" dirty="0"/>
              <a:t>Robert Axelrod has developed a multi-agent computer model in which agents interact with each other to solve the prisoner's dilemma.</a:t>
            </a:r>
          </a:p>
          <a:p>
            <a:pPr algn="just"/>
            <a:r>
              <a:rPr lang="en-US" sz="8600" dirty="0"/>
              <a:t>He invited colleagues from around the world to compete in developing computer programs to find and describe the best strategies.</a:t>
            </a:r>
          </a:p>
          <a:p>
            <a:pPr algn="just"/>
            <a:r>
              <a:rPr lang="en-US" sz="8600" dirty="0"/>
              <a:t>The program</a:t>
            </a:r>
            <a:r>
              <a:rPr lang="lt-LT" sz="8600" dirty="0"/>
              <a:t>s</a:t>
            </a:r>
            <a:r>
              <a:rPr lang="en-US" sz="8600" dirty="0"/>
              <a:t> included in the competition varied in algorithmic complexity, initial attitude of agents, ability to complete interaction, </a:t>
            </a:r>
            <a:r>
              <a:rPr lang="en-US" sz="8600" dirty="0" err="1"/>
              <a:t>etc</a:t>
            </a:r>
            <a:r>
              <a:rPr lang="lt-LT" sz="8600" dirty="0"/>
              <a:t>.</a:t>
            </a:r>
            <a:endParaRPr lang="en-US" sz="8600" dirty="0"/>
          </a:p>
          <a:p>
            <a:pPr algn="just"/>
            <a:r>
              <a:rPr lang="en-US" sz="8600" dirty="0"/>
              <a:t>The results are described in </a:t>
            </a:r>
            <a:r>
              <a:rPr lang="en-US" sz="8600" i="1" dirty="0"/>
              <a:t>The Evolution of Cooperation </a:t>
            </a:r>
            <a:r>
              <a:rPr lang="en-US" sz="8600" dirty="0"/>
              <a:t>(1984).</a:t>
            </a:r>
          </a:p>
          <a:p>
            <a:endParaRPr lang="lt-LT" sz="7200" dirty="0"/>
          </a:p>
          <a:p>
            <a:endParaRPr lang="lt-LT" dirty="0"/>
          </a:p>
        </p:txBody>
      </p:sp>
    </p:spTree>
    <p:extLst>
      <p:ext uri="{BB962C8B-B14F-4D97-AF65-F5344CB8AC3E}">
        <p14:creationId xmlns:p14="http://schemas.microsoft.com/office/powerpoint/2010/main" val="3716334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F9637-FD26-4F6A-9F4B-150CC4880728}"/>
              </a:ext>
            </a:extLst>
          </p:cNvPr>
          <p:cNvSpPr>
            <a:spLocks noGrp="1"/>
          </p:cNvSpPr>
          <p:nvPr>
            <p:ph type="title"/>
          </p:nvPr>
        </p:nvSpPr>
        <p:spPr/>
        <p:txBody>
          <a:bodyPr>
            <a:normAutofit fontScale="90000"/>
          </a:bodyPr>
          <a:lstStyle/>
          <a:p>
            <a:r>
              <a:rPr lang="lt-LT" b="1" dirty="0" err="1"/>
              <a:t>Multi-Agent</a:t>
            </a:r>
            <a:r>
              <a:rPr lang="lt-LT" b="1" dirty="0"/>
              <a:t> </a:t>
            </a:r>
            <a:r>
              <a:rPr lang="lt-LT" b="1" dirty="0" err="1"/>
              <a:t>Models</a:t>
            </a:r>
            <a:r>
              <a:rPr lang="lt-LT" b="1" dirty="0"/>
              <a:t> </a:t>
            </a:r>
            <a:r>
              <a:rPr lang="lt-LT" b="1" dirty="0" err="1"/>
              <a:t>in</a:t>
            </a:r>
            <a:r>
              <a:rPr lang="lt-LT" b="1" dirty="0"/>
              <a:t> </a:t>
            </a:r>
            <a:r>
              <a:rPr lang="lt-LT" b="1" dirty="0" err="1"/>
              <a:t>Mathematical</a:t>
            </a:r>
            <a:r>
              <a:rPr lang="lt-LT" b="1" dirty="0"/>
              <a:t> </a:t>
            </a:r>
            <a:r>
              <a:rPr lang="lt-LT" b="1" dirty="0" err="1"/>
              <a:t>Sociology</a:t>
            </a:r>
            <a:endParaRPr lang="lt-LT" b="1" dirty="0"/>
          </a:p>
        </p:txBody>
      </p:sp>
      <p:sp>
        <p:nvSpPr>
          <p:cNvPr id="3" name="Text Placeholder 2">
            <a:extLst>
              <a:ext uri="{FF2B5EF4-FFF2-40B4-BE49-F238E27FC236}">
                <a16:creationId xmlns:a16="http://schemas.microsoft.com/office/drawing/2014/main" id="{A8E780FD-D74E-417C-9E26-1FBAAD77B0E2}"/>
              </a:ext>
            </a:extLst>
          </p:cNvPr>
          <p:cNvSpPr>
            <a:spLocks noGrp="1"/>
          </p:cNvSpPr>
          <p:nvPr>
            <p:ph type="body" sz="quarter" idx="12"/>
          </p:nvPr>
        </p:nvSpPr>
        <p:spPr>
          <a:xfrm>
            <a:off x="838200" y="2512405"/>
            <a:ext cx="9053945" cy="3158753"/>
          </a:xfrm>
        </p:spPr>
        <p:txBody>
          <a:bodyPr>
            <a:normAutofit fontScale="62500" lnSpcReduction="20000"/>
          </a:bodyPr>
          <a:lstStyle/>
          <a:p>
            <a:pPr algn="just"/>
            <a:r>
              <a:rPr lang="en-US" sz="4500" dirty="0"/>
              <a:t>Axelrod discovered that if gaming had been repeated for a long time among many gamers, each with different strategies, “greedy” strategies had eventually yielded bad results when more “altruistic” strategies were in place.</a:t>
            </a:r>
          </a:p>
          <a:p>
            <a:pPr algn="just"/>
            <a:r>
              <a:rPr lang="en-US" sz="4500" dirty="0"/>
              <a:t>He used this result to show a possible mechanism for the evolution of altruistic behavior by natural selection from mechanisms that were originally purely egotistical.</a:t>
            </a:r>
            <a:endParaRPr lang="lt-LT" sz="4500" dirty="0"/>
          </a:p>
          <a:p>
            <a:endParaRPr lang="lt-LT" dirty="0"/>
          </a:p>
        </p:txBody>
      </p:sp>
    </p:spTree>
    <p:extLst>
      <p:ext uri="{BB962C8B-B14F-4D97-AF65-F5344CB8AC3E}">
        <p14:creationId xmlns:p14="http://schemas.microsoft.com/office/powerpoint/2010/main" val="1768731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F9637-FD26-4F6A-9F4B-150CC4880728}"/>
              </a:ext>
            </a:extLst>
          </p:cNvPr>
          <p:cNvSpPr>
            <a:spLocks noGrp="1"/>
          </p:cNvSpPr>
          <p:nvPr>
            <p:ph type="title"/>
          </p:nvPr>
        </p:nvSpPr>
        <p:spPr/>
        <p:txBody>
          <a:bodyPr>
            <a:normAutofit fontScale="90000"/>
          </a:bodyPr>
          <a:lstStyle/>
          <a:p>
            <a:r>
              <a:rPr lang="lt-LT" b="1" dirty="0" err="1"/>
              <a:t>Multi-Agent</a:t>
            </a:r>
            <a:r>
              <a:rPr lang="lt-LT" b="1" dirty="0"/>
              <a:t> </a:t>
            </a:r>
            <a:r>
              <a:rPr lang="lt-LT" b="1" dirty="0" err="1"/>
              <a:t>Models</a:t>
            </a:r>
            <a:r>
              <a:rPr lang="lt-LT" b="1" dirty="0"/>
              <a:t> </a:t>
            </a:r>
            <a:r>
              <a:rPr lang="lt-LT" b="1" dirty="0" err="1"/>
              <a:t>in</a:t>
            </a:r>
            <a:r>
              <a:rPr lang="lt-LT" b="1" dirty="0"/>
              <a:t> </a:t>
            </a:r>
            <a:r>
              <a:rPr lang="lt-LT" b="1" dirty="0" err="1"/>
              <a:t>Mathematical</a:t>
            </a:r>
            <a:r>
              <a:rPr lang="lt-LT" b="1" dirty="0"/>
              <a:t> </a:t>
            </a:r>
            <a:r>
              <a:rPr lang="lt-LT" b="1" dirty="0" err="1"/>
              <a:t>Sociology</a:t>
            </a:r>
            <a:endParaRPr lang="lt-LT" b="1" dirty="0"/>
          </a:p>
        </p:txBody>
      </p:sp>
      <p:sp>
        <p:nvSpPr>
          <p:cNvPr id="3" name="Text Placeholder 2">
            <a:extLst>
              <a:ext uri="{FF2B5EF4-FFF2-40B4-BE49-F238E27FC236}">
                <a16:creationId xmlns:a16="http://schemas.microsoft.com/office/drawing/2014/main" id="{A8E780FD-D74E-417C-9E26-1FBAAD77B0E2}"/>
              </a:ext>
            </a:extLst>
          </p:cNvPr>
          <p:cNvSpPr>
            <a:spLocks noGrp="1"/>
          </p:cNvSpPr>
          <p:nvPr>
            <p:ph type="body" sz="quarter" idx="12"/>
          </p:nvPr>
        </p:nvSpPr>
        <p:spPr>
          <a:xfrm>
            <a:off x="838200" y="2512405"/>
            <a:ext cx="9053945" cy="3151795"/>
          </a:xfrm>
        </p:spPr>
        <p:txBody>
          <a:bodyPr>
            <a:normAutofit fontScale="40000" lnSpcReduction="20000"/>
          </a:bodyPr>
          <a:lstStyle/>
          <a:p>
            <a:pPr algn="just"/>
            <a:r>
              <a:rPr lang="en-US" sz="7000" dirty="0"/>
              <a:t>The best deterministic strategy was the “Tit for tat” developed and presented at the championship by Anatoly Rapoport.</a:t>
            </a:r>
          </a:p>
          <a:p>
            <a:pPr algn="just"/>
            <a:r>
              <a:rPr lang="en-US" sz="7000" dirty="0"/>
              <a:t>It was the simplest of all the programs that took part, consisting of only 4 code lines in BASIC.</a:t>
            </a:r>
          </a:p>
          <a:p>
            <a:pPr algn="just"/>
            <a:r>
              <a:rPr lang="en-US" sz="7000" dirty="0"/>
              <a:t>The strategy is simple: to collaborate in the first repetition of the game, after which the player does the same as the opponent did in the previous step.</a:t>
            </a:r>
            <a:endParaRPr lang="lt-LT" dirty="0"/>
          </a:p>
        </p:txBody>
      </p:sp>
    </p:spTree>
    <p:extLst>
      <p:ext uri="{BB962C8B-B14F-4D97-AF65-F5344CB8AC3E}">
        <p14:creationId xmlns:p14="http://schemas.microsoft.com/office/powerpoint/2010/main" val="19385824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F9637-FD26-4F6A-9F4B-150CC4880728}"/>
              </a:ext>
            </a:extLst>
          </p:cNvPr>
          <p:cNvSpPr>
            <a:spLocks noGrp="1"/>
          </p:cNvSpPr>
          <p:nvPr>
            <p:ph type="title"/>
          </p:nvPr>
        </p:nvSpPr>
        <p:spPr>
          <a:xfrm>
            <a:off x="838198" y="513742"/>
            <a:ext cx="9053945" cy="1126868"/>
          </a:xfrm>
        </p:spPr>
        <p:txBody>
          <a:bodyPr>
            <a:normAutofit/>
          </a:bodyPr>
          <a:lstStyle/>
          <a:p>
            <a:r>
              <a:rPr lang="lt-LT" b="1" dirty="0" err="1"/>
              <a:t>Characteristics</a:t>
            </a:r>
            <a:r>
              <a:rPr lang="lt-LT" b="1" dirty="0"/>
              <a:t> </a:t>
            </a:r>
            <a:r>
              <a:rPr lang="lt-LT" b="1" dirty="0" err="1"/>
              <a:t>of</a:t>
            </a:r>
            <a:r>
              <a:rPr lang="lt-LT" b="1" dirty="0"/>
              <a:t> </a:t>
            </a:r>
            <a:r>
              <a:rPr lang="lt-LT" b="1" dirty="0" err="1"/>
              <a:t>Successful</a:t>
            </a:r>
            <a:r>
              <a:rPr lang="lt-LT" b="1" dirty="0"/>
              <a:t> </a:t>
            </a:r>
            <a:r>
              <a:rPr lang="lt-LT" b="1" dirty="0" err="1"/>
              <a:t>Strategies</a:t>
            </a:r>
            <a:endParaRPr lang="lt-LT" b="1" dirty="0"/>
          </a:p>
        </p:txBody>
      </p:sp>
      <p:sp>
        <p:nvSpPr>
          <p:cNvPr id="3" name="Text Placeholder 2">
            <a:extLst>
              <a:ext uri="{FF2B5EF4-FFF2-40B4-BE49-F238E27FC236}">
                <a16:creationId xmlns:a16="http://schemas.microsoft.com/office/drawing/2014/main" id="{A8E780FD-D74E-417C-9E26-1FBAAD77B0E2}"/>
              </a:ext>
            </a:extLst>
          </p:cNvPr>
          <p:cNvSpPr>
            <a:spLocks noGrp="1"/>
          </p:cNvSpPr>
          <p:nvPr>
            <p:ph type="body" sz="quarter" idx="12"/>
          </p:nvPr>
        </p:nvSpPr>
        <p:spPr>
          <a:xfrm>
            <a:off x="838197" y="1640610"/>
            <a:ext cx="10721012" cy="4829764"/>
          </a:xfrm>
        </p:spPr>
        <p:txBody>
          <a:bodyPr>
            <a:noAutofit/>
          </a:bodyPr>
          <a:lstStyle/>
          <a:p>
            <a:pPr algn="just">
              <a:lnSpc>
                <a:spcPct val="100000"/>
              </a:lnSpc>
              <a:spcBef>
                <a:spcPts val="300"/>
              </a:spcBef>
            </a:pPr>
            <a:r>
              <a:rPr lang="en-US" sz="2400" dirty="0"/>
              <a:t>The strategy has to be “</a:t>
            </a:r>
            <a:r>
              <a:rPr lang="en-US" sz="2400" b="1" dirty="0"/>
              <a:t>good</a:t>
            </a:r>
            <a:r>
              <a:rPr lang="en-US" sz="2400" dirty="0"/>
              <a:t>,” that is, not to betray until the opponent has done so. Almost all the leaders were good. Therefore, a purely selfish strategy should not be the first to attack a rival for purely egoistic reasons.</a:t>
            </a:r>
          </a:p>
          <a:p>
            <a:pPr algn="just">
              <a:lnSpc>
                <a:spcPct val="100000"/>
              </a:lnSpc>
              <a:spcBef>
                <a:spcPts val="300"/>
              </a:spcBef>
            </a:pPr>
            <a:r>
              <a:rPr lang="en-US" sz="2400" b="1" dirty="0"/>
              <a:t>Revenge</a:t>
            </a:r>
            <a:r>
              <a:rPr lang="en-US" sz="2400" dirty="0"/>
              <a:t>. The strategy must not be based on blind optimism. It has to always avenge. An example of an unadvisable strategy is always to cooperate. It's a very bad choice because the “scum” will take advantage of it.</a:t>
            </a:r>
          </a:p>
          <a:p>
            <a:pPr algn="just">
              <a:lnSpc>
                <a:spcPct val="100000"/>
              </a:lnSpc>
              <a:spcBef>
                <a:spcPts val="300"/>
              </a:spcBef>
            </a:pPr>
            <a:r>
              <a:rPr lang="en-US" sz="2400" b="1" dirty="0"/>
              <a:t>Forgiving</a:t>
            </a:r>
            <a:r>
              <a:rPr lang="en-US" sz="2400" dirty="0"/>
              <a:t>. Another important feature of successful strategies is to be able to forgive. In retaliation, they must return to cooperation if the opponent does not extend the war. Otherwise, there is an incessant opposition that prevents you from maximizing your win.</a:t>
            </a:r>
          </a:p>
          <a:p>
            <a:pPr algn="just">
              <a:lnSpc>
                <a:spcPct val="100000"/>
              </a:lnSpc>
              <a:spcBef>
                <a:spcPts val="300"/>
              </a:spcBef>
            </a:pPr>
            <a:r>
              <a:rPr lang="en-US" sz="2400" b="1" dirty="0"/>
              <a:t>Not jealous</a:t>
            </a:r>
            <a:r>
              <a:rPr lang="en-US" sz="2400" dirty="0"/>
              <a:t>. The latter feature is not to be jealous, which is not to try to score more points than an opponent...</a:t>
            </a:r>
            <a:endParaRPr lang="lt-LT" sz="2400" dirty="0"/>
          </a:p>
        </p:txBody>
      </p:sp>
    </p:spTree>
    <p:extLst>
      <p:ext uri="{BB962C8B-B14F-4D97-AF65-F5344CB8AC3E}">
        <p14:creationId xmlns:p14="http://schemas.microsoft.com/office/powerpoint/2010/main" val="36910135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4522" y="2049695"/>
            <a:ext cx="7233060" cy="2071368"/>
          </a:xfrm>
        </p:spPr>
        <p:txBody>
          <a:bodyPr>
            <a:normAutofit/>
          </a:bodyPr>
          <a:lstStyle/>
          <a:p>
            <a:pPr algn="ctr"/>
            <a:r>
              <a:rPr lang="en-US" b="1" dirty="0"/>
              <a:t>Evidence-Based Decisions and Policies</a:t>
            </a:r>
          </a:p>
        </p:txBody>
      </p:sp>
    </p:spTree>
    <p:extLst>
      <p:ext uri="{BB962C8B-B14F-4D97-AF65-F5344CB8AC3E}">
        <p14:creationId xmlns:p14="http://schemas.microsoft.com/office/powerpoint/2010/main" val="38682712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1C3ED-F197-488E-8566-1BA3E2765435}"/>
              </a:ext>
            </a:extLst>
          </p:cNvPr>
          <p:cNvSpPr>
            <a:spLocks noGrp="1"/>
          </p:cNvSpPr>
          <p:nvPr>
            <p:ph type="title"/>
          </p:nvPr>
        </p:nvSpPr>
        <p:spPr/>
        <p:txBody>
          <a:bodyPr>
            <a:normAutofit fontScale="90000"/>
          </a:bodyPr>
          <a:lstStyle/>
          <a:p>
            <a:r>
              <a:rPr lang="en-US" b="1" dirty="0"/>
              <a:t>Motivation to </a:t>
            </a:r>
            <a:r>
              <a:rPr lang="lt-LT" b="1" dirty="0"/>
              <a:t>M</a:t>
            </a:r>
            <a:r>
              <a:rPr lang="en-US" b="1" dirty="0" err="1"/>
              <a:t>ake</a:t>
            </a:r>
            <a:r>
              <a:rPr lang="en-US" b="1" dirty="0"/>
              <a:t> </a:t>
            </a:r>
            <a:r>
              <a:rPr lang="lt-LT" b="1" dirty="0"/>
              <a:t>D</a:t>
            </a:r>
            <a:r>
              <a:rPr lang="en-US" b="1" dirty="0" err="1"/>
              <a:t>ecisions</a:t>
            </a:r>
            <a:r>
              <a:rPr lang="en-US" b="1" dirty="0"/>
              <a:t> on the </a:t>
            </a:r>
            <a:r>
              <a:rPr lang="lt-LT" b="1" dirty="0"/>
              <a:t>B</a:t>
            </a:r>
            <a:r>
              <a:rPr lang="en-US" b="1" dirty="0" err="1"/>
              <a:t>asis</a:t>
            </a:r>
            <a:r>
              <a:rPr lang="en-US" b="1" dirty="0"/>
              <a:t> of </a:t>
            </a:r>
            <a:r>
              <a:rPr lang="lt-LT" b="1" dirty="0"/>
              <a:t>E</a:t>
            </a:r>
            <a:r>
              <a:rPr lang="en-US" b="1" dirty="0" err="1"/>
              <a:t>vidence</a:t>
            </a:r>
            <a:endParaRPr lang="lt-LT" b="1" dirty="0"/>
          </a:p>
        </p:txBody>
      </p:sp>
      <p:sp>
        <p:nvSpPr>
          <p:cNvPr id="3" name="Text Placeholder 2">
            <a:extLst>
              <a:ext uri="{FF2B5EF4-FFF2-40B4-BE49-F238E27FC236}">
                <a16:creationId xmlns:a16="http://schemas.microsoft.com/office/drawing/2014/main" id="{0BA78FF6-2B76-4649-B22D-8DA036CB679C}"/>
              </a:ext>
            </a:extLst>
          </p:cNvPr>
          <p:cNvSpPr>
            <a:spLocks noGrp="1"/>
          </p:cNvSpPr>
          <p:nvPr>
            <p:ph type="body" sz="quarter" idx="12"/>
          </p:nvPr>
        </p:nvSpPr>
        <p:spPr>
          <a:xfrm>
            <a:off x="838200" y="3428999"/>
            <a:ext cx="9053945" cy="2680855"/>
          </a:xfrm>
        </p:spPr>
        <p:txBody>
          <a:bodyPr/>
          <a:lstStyle/>
          <a:p>
            <a:pPr marL="0" indent="0">
              <a:buNone/>
            </a:pPr>
            <a:r>
              <a:rPr lang="en-US" sz="2800" dirty="0"/>
              <a:t>The aim is to </a:t>
            </a:r>
            <a:r>
              <a:rPr lang="en-US" sz="2800" dirty="0" err="1"/>
              <a:t>maximise</a:t>
            </a:r>
            <a:r>
              <a:rPr lang="en-US" sz="2800" dirty="0"/>
              <a:t> the likelihood of the best (most advantageous) option being chosen.</a:t>
            </a:r>
            <a:endParaRPr lang="lt-LT" dirty="0"/>
          </a:p>
        </p:txBody>
      </p:sp>
    </p:spTree>
    <p:extLst>
      <p:ext uri="{BB962C8B-B14F-4D97-AF65-F5344CB8AC3E}">
        <p14:creationId xmlns:p14="http://schemas.microsoft.com/office/powerpoint/2010/main" val="11648417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7FAFE-584C-4197-AA1C-B6FE93EA9C97}"/>
              </a:ext>
            </a:extLst>
          </p:cNvPr>
          <p:cNvSpPr>
            <a:spLocks noGrp="1"/>
          </p:cNvSpPr>
          <p:nvPr>
            <p:ph type="title"/>
          </p:nvPr>
        </p:nvSpPr>
        <p:spPr/>
        <p:txBody>
          <a:bodyPr>
            <a:normAutofit fontScale="90000"/>
          </a:bodyPr>
          <a:lstStyle/>
          <a:p>
            <a:r>
              <a:rPr lang="lt-LT" b="1" dirty="0" err="1"/>
              <a:t>Evidence-based</a:t>
            </a:r>
            <a:r>
              <a:rPr lang="lt-LT" b="1" dirty="0"/>
              <a:t> </a:t>
            </a:r>
            <a:r>
              <a:rPr lang="lt-LT" b="1" dirty="0" err="1"/>
              <a:t>Solutions</a:t>
            </a:r>
            <a:r>
              <a:rPr lang="lt-LT" b="1" dirty="0"/>
              <a:t> </a:t>
            </a:r>
            <a:r>
              <a:rPr lang="lt-LT" b="1" dirty="0" err="1"/>
              <a:t>Information</a:t>
            </a:r>
            <a:r>
              <a:rPr lang="lt-LT" b="1" dirty="0"/>
              <a:t> </a:t>
            </a:r>
            <a:r>
              <a:rPr lang="lt-LT" b="1" dirty="0" err="1"/>
              <a:t>Sources</a:t>
            </a:r>
            <a:endParaRPr lang="lt-LT" b="1" dirty="0"/>
          </a:p>
        </p:txBody>
      </p:sp>
      <p:sp>
        <p:nvSpPr>
          <p:cNvPr id="3" name="Text Placeholder 2">
            <a:extLst>
              <a:ext uri="{FF2B5EF4-FFF2-40B4-BE49-F238E27FC236}">
                <a16:creationId xmlns:a16="http://schemas.microsoft.com/office/drawing/2014/main" id="{A8B401A9-0A8F-4397-B3C0-2A22A618C012}"/>
              </a:ext>
            </a:extLst>
          </p:cNvPr>
          <p:cNvSpPr>
            <a:spLocks noGrp="1"/>
          </p:cNvSpPr>
          <p:nvPr>
            <p:ph type="body" sz="quarter" idx="12"/>
          </p:nvPr>
        </p:nvSpPr>
        <p:spPr/>
        <p:txBody>
          <a:bodyPr/>
          <a:lstStyle/>
          <a:p>
            <a:pPr marL="0" indent="0" algn="just">
              <a:buNone/>
            </a:pPr>
            <a:r>
              <a:rPr lang="en-US" sz="2800" dirty="0"/>
              <a:t>Evidence-based decision-making is a decision-making process based on:</a:t>
            </a:r>
          </a:p>
          <a:p>
            <a:pPr lvl="1" algn="just"/>
            <a:r>
              <a:rPr lang="en-US" dirty="0"/>
              <a:t>research results;</a:t>
            </a:r>
          </a:p>
          <a:p>
            <a:pPr lvl="1" algn="just"/>
            <a:r>
              <a:rPr lang="en-US" dirty="0"/>
              <a:t>experience in the field of business;</a:t>
            </a:r>
          </a:p>
          <a:p>
            <a:pPr lvl="1" algn="just"/>
            <a:r>
              <a:rPr lang="en-US" dirty="0"/>
              <a:t>information on the context in which the decision is taken.</a:t>
            </a:r>
            <a:endParaRPr lang="lt-LT" dirty="0"/>
          </a:p>
        </p:txBody>
      </p:sp>
    </p:spTree>
    <p:extLst>
      <p:ext uri="{BB962C8B-B14F-4D97-AF65-F5344CB8AC3E}">
        <p14:creationId xmlns:p14="http://schemas.microsoft.com/office/powerpoint/2010/main" val="38950830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15294-9389-4261-8FF7-ABF2741E4B03}"/>
              </a:ext>
            </a:extLst>
          </p:cNvPr>
          <p:cNvSpPr>
            <a:spLocks noGrp="1"/>
          </p:cNvSpPr>
          <p:nvPr>
            <p:ph type="title"/>
          </p:nvPr>
        </p:nvSpPr>
        <p:spPr/>
        <p:txBody>
          <a:bodyPr>
            <a:normAutofit fontScale="90000"/>
          </a:bodyPr>
          <a:lstStyle/>
          <a:p>
            <a:r>
              <a:rPr lang="lt-LT" b="1" dirty="0" err="1"/>
              <a:t>Evidence-Based</a:t>
            </a:r>
            <a:r>
              <a:rPr lang="lt-LT" b="1" dirty="0"/>
              <a:t> </a:t>
            </a:r>
            <a:r>
              <a:rPr lang="lt-LT" b="1" dirty="0" err="1"/>
              <a:t>Decision-Making</a:t>
            </a:r>
            <a:r>
              <a:rPr lang="lt-LT" b="1" dirty="0"/>
              <a:t> </a:t>
            </a:r>
            <a:r>
              <a:rPr lang="lt-LT" b="1" dirty="0" err="1"/>
              <a:t>Process</a:t>
            </a:r>
            <a:endParaRPr lang="lt-LT" b="1" dirty="0"/>
          </a:p>
        </p:txBody>
      </p:sp>
      <p:sp>
        <p:nvSpPr>
          <p:cNvPr id="3" name="Text Placeholder 2">
            <a:extLst>
              <a:ext uri="{FF2B5EF4-FFF2-40B4-BE49-F238E27FC236}">
                <a16:creationId xmlns:a16="http://schemas.microsoft.com/office/drawing/2014/main" id="{889571CE-C90B-4B13-B2E9-5267C89FFCB9}"/>
              </a:ext>
            </a:extLst>
          </p:cNvPr>
          <p:cNvSpPr>
            <a:spLocks noGrp="1"/>
          </p:cNvSpPr>
          <p:nvPr>
            <p:ph type="body" sz="quarter" idx="12"/>
          </p:nvPr>
        </p:nvSpPr>
        <p:spPr/>
        <p:txBody>
          <a:bodyPr>
            <a:normAutofit lnSpcReduction="10000"/>
          </a:bodyPr>
          <a:lstStyle/>
          <a:p>
            <a:pPr marL="457200" indent="-457200">
              <a:buFont typeface="+mj-lt"/>
              <a:buAutoNum type="arabicPeriod"/>
            </a:pPr>
            <a:r>
              <a:rPr lang="en-US" sz="2800" dirty="0"/>
              <a:t>Identification of the need for a decision.</a:t>
            </a:r>
          </a:p>
          <a:p>
            <a:pPr marL="457200" indent="-457200">
              <a:buFont typeface="+mj-lt"/>
              <a:buAutoNum type="arabicPeriod"/>
            </a:pPr>
            <a:r>
              <a:rPr lang="en-US" sz="2800" dirty="0"/>
              <a:t>Gathering evidence.</a:t>
            </a:r>
          </a:p>
          <a:p>
            <a:pPr marL="457200" indent="-457200">
              <a:buFont typeface="+mj-lt"/>
              <a:buAutoNum type="arabicPeriod"/>
            </a:pPr>
            <a:r>
              <a:rPr lang="en-US" sz="2800" dirty="0"/>
              <a:t>Setting alternatives.</a:t>
            </a:r>
          </a:p>
          <a:p>
            <a:pPr marL="457200" indent="-457200">
              <a:buFont typeface="+mj-lt"/>
              <a:buAutoNum type="arabicPeriod"/>
            </a:pPr>
            <a:r>
              <a:rPr lang="en-US" sz="2800" dirty="0"/>
              <a:t>Assessment of the evidence with regard to the alternatives identified.</a:t>
            </a:r>
          </a:p>
          <a:p>
            <a:pPr marL="457200" indent="-457200">
              <a:buFont typeface="+mj-lt"/>
              <a:buAutoNum type="arabicPeriod"/>
            </a:pPr>
            <a:r>
              <a:rPr lang="en-US" sz="2800" dirty="0"/>
              <a:t>Choice of alternatives.</a:t>
            </a:r>
          </a:p>
          <a:p>
            <a:pPr marL="457200" indent="-457200">
              <a:buFont typeface="+mj-lt"/>
              <a:buAutoNum type="arabicPeriod"/>
            </a:pPr>
            <a:r>
              <a:rPr lang="en-US" sz="2800" dirty="0"/>
              <a:t>Decision-making (action).</a:t>
            </a:r>
          </a:p>
          <a:p>
            <a:pPr marL="457200" indent="-457200">
              <a:buFont typeface="+mj-lt"/>
              <a:buAutoNum type="arabicPeriod"/>
            </a:pPr>
            <a:r>
              <a:rPr lang="en-US" sz="2800" dirty="0"/>
              <a:t>Summary of the consequences.</a:t>
            </a:r>
            <a:endParaRPr lang="lt-LT" dirty="0"/>
          </a:p>
        </p:txBody>
      </p:sp>
    </p:spTree>
    <p:extLst>
      <p:ext uri="{BB962C8B-B14F-4D97-AF65-F5344CB8AC3E}">
        <p14:creationId xmlns:p14="http://schemas.microsoft.com/office/powerpoint/2010/main" val="4099589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7C1DF-C80F-432C-83DB-8EF655FF1540}"/>
              </a:ext>
            </a:extLst>
          </p:cNvPr>
          <p:cNvSpPr>
            <a:spLocks noGrp="1"/>
          </p:cNvSpPr>
          <p:nvPr>
            <p:ph type="title"/>
          </p:nvPr>
        </p:nvSpPr>
        <p:spPr>
          <a:xfrm>
            <a:off x="838200" y="383406"/>
            <a:ext cx="9053945" cy="1126868"/>
          </a:xfrm>
        </p:spPr>
        <p:txBody>
          <a:bodyPr/>
          <a:lstStyle/>
          <a:p>
            <a:r>
              <a:rPr lang="lt-LT" b="1" dirty="0" err="1"/>
              <a:t>Relevance</a:t>
            </a:r>
            <a:endParaRPr lang="lt-LT" b="1" dirty="0"/>
          </a:p>
        </p:txBody>
      </p:sp>
      <p:sp>
        <p:nvSpPr>
          <p:cNvPr id="3" name="Text Placeholder 2">
            <a:extLst>
              <a:ext uri="{FF2B5EF4-FFF2-40B4-BE49-F238E27FC236}">
                <a16:creationId xmlns:a16="http://schemas.microsoft.com/office/drawing/2014/main" id="{B05A9AF1-4CF4-4C44-98FC-C1A0D5E77C7C}"/>
              </a:ext>
            </a:extLst>
          </p:cNvPr>
          <p:cNvSpPr>
            <a:spLocks noGrp="1"/>
          </p:cNvSpPr>
          <p:nvPr>
            <p:ph type="body" sz="quarter" idx="12"/>
          </p:nvPr>
        </p:nvSpPr>
        <p:spPr>
          <a:xfrm>
            <a:off x="838200" y="1510274"/>
            <a:ext cx="10780643" cy="4592351"/>
          </a:xfrm>
        </p:spPr>
        <p:txBody>
          <a:bodyPr>
            <a:noAutofit/>
          </a:bodyPr>
          <a:lstStyle/>
          <a:p>
            <a:pPr algn="just"/>
            <a:r>
              <a:rPr lang="en-US" sz="2400" dirty="0"/>
              <a:t>The origins of the study into modern global development have been in the projects of the Roman Club since 1970.</a:t>
            </a:r>
          </a:p>
          <a:p>
            <a:pPr algn="just"/>
            <a:r>
              <a:rPr lang="en-US" sz="2400" b="1" dirty="0"/>
              <a:t>The main conclusion was that if current trends in civilization expansion remain unchanged, then there will be a global crisis facing the world around 2060</a:t>
            </a:r>
            <a:r>
              <a:rPr lang="en-US" sz="2400" dirty="0"/>
              <a:t>.</a:t>
            </a:r>
          </a:p>
          <a:p>
            <a:pPr algn="just"/>
            <a:r>
              <a:rPr lang="en-US" sz="2400" b="1" dirty="0"/>
              <a:t>A peak point was reached in 2015</a:t>
            </a:r>
            <a:r>
              <a:rPr lang="en-US" sz="2400" dirty="0"/>
              <a:t>, after which the situation most probably could only get worse. The real data confirm the progress of the Roman club's predictions. In this way, predicting global development is a very global problem, which has recently begun to be described as </a:t>
            </a:r>
            <a:r>
              <a:rPr lang="en-US" sz="2400" u="sng" dirty="0"/>
              <a:t>“</a:t>
            </a:r>
            <a:r>
              <a:rPr lang="lt-LT" sz="2400" u="sng" dirty="0" err="1"/>
              <a:t>reset</a:t>
            </a:r>
            <a:r>
              <a:rPr lang="en-US" sz="2400" u="sng" dirty="0"/>
              <a:t>”</a:t>
            </a:r>
            <a:r>
              <a:rPr lang="en-US" sz="2400" dirty="0"/>
              <a:t> (many researchers and research cent</a:t>
            </a:r>
            <a:r>
              <a:rPr lang="lt-LT" sz="2400" dirty="0" err="1"/>
              <a:t>ers</a:t>
            </a:r>
            <a:r>
              <a:rPr lang="en-US" sz="2400" dirty="0"/>
              <a:t> stress that a fundamental rethink, </a:t>
            </a:r>
            <a:r>
              <a:rPr lang="en-US" sz="2400" dirty="0" err="1"/>
              <a:t>reorganisation</a:t>
            </a:r>
            <a:r>
              <a:rPr lang="en-US" sz="2400" dirty="0"/>
              <a:t>, etc.</a:t>
            </a:r>
            <a:r>
              <a:rPr lang="lt-LT" sz="2400" dirty="0"/>
              <a:t>,</a:t>
            </a:r>
            <a:r>
              <a:rPr lang="en-US" sz="2400" dirty="0"/>
              <a:t> of development processes is now needed, which is what is called </a:t>
            </a:r>
            <a:r>
              <a:rPr lang="lt-LT" sz="2400" dirty="0"/>
              <a:t>„reset“</a:t>
            </a:r>
            <a:r>
              <a:rPr lang="en-US" sz="2400" dirty="0"/>
              <a:t>).</a:t>
            </a:r>
          </a:p>
        </p:txBody>
      </p:sp>
    </p:spTree>
    <p:extLst>
      <p:ext uri="{BB962C8B-B14F-4D97-AF65-F5344CB8AC3E}">
        <p14:creationId xmlns:p14="http://schemas.microsoft.com/office/powerpoint/2010/main" val="41507844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4522" y="2049695"/>
            <a:ext cx="7233060" cy="2071368"/>
          </a:xfrm>
        </p:spPr>
        <p:txBody>
          <a:bodyPr>
            <a:normAutofit/>
          </a:bodyPr>
          <a:lstStyle/>
          <a:p>
            <a:pPr algn="ctr"/>
            <a:r>
              <a:rPr lang="lt-LT" b="1" dirty="0" err="1"/>
              <a:t>Logical</a:t>
            </a:r>
            <a:r>
              <a:rPr lang="lt-LT" b="1" dirty="0"/>
              <a:t>-</a:t>
            </a:r>
            <a:r>
              <a:rPr lang="en-US" b="1" dirty="0"/>
              <a:t>V</a:t>
            </a:r>
            <a:r>
              <a:rPr lang="lt-LT" b="1" dirty="0" err="1"/>
              <a:t>erbal</a:t>
            </a:r>
            <a:r>
              <a:rPr lang="lt-LT" b="1" dirty="0"/>
              <a:t> </a:t>
            </a:r>
            <a:r>
              <a:rPr lang="lt-LT" b="1" dirty="0" err="1"/>
              <a:t>and</a:t>
            </a:r>
            <a:r>
              <a:rPr lang="lt-LT" b="1" dirty="0"/>
              <a:t> </a:t>
            </a:r>
            <a:r>
              <a:rPr lang="en-US" b="1" dirty="0"/>
              <a:t>O</a:t>
            </a:r>
            <a:r>
              <a:rPr lang="lt-LT" b="1" dirty="0" err="1"/>
              <a:t>ther</a:t>
            </a:r>
            <a:r>
              <a:rPr lang="lt-LT" b="1" dirty="0"/>
              <a:t> </a:t>
            </a:r>
            <a:r>
              <a:rPr lang="en-US" b="1" dirty="0"/>
              <a:t>I</a:t>
            </a:r>
            <a:r>
              <a:rPr lang="lt-LT" b="1" dirty="0" err="1"/>
              <a:t>ntelligence</a:t>
            </a:r>
            <a:endParaRPr lang="en-US" b="1" dirty="0"/>
          </a:p>
        </p:txBody>
      </p:sp>
    </p:spTree>
    <p:extLst>
      <p:ext uri="{BB962C8B-B14F-4D97-AF65-F5344CB8AC3E}">
        <p14:creationId xmlns:p14="http://schemas.microsoft.com/office/powerpoint/2010/main" val="28115620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7FAFE-584C-4197-AA1C-B6FE93EA9C97}"/>
              </a:ext>
            </a:extLst>
          </p:cNvPr>
          <p:cNvSpPr>
            <a:spLocks noGrp="1"/>
          </p:cNvSpPr>
          <p:nvPr>
            <p:ph type="title"/>
          </p:nvPr>
        </p:nvSpPr>
        <p:spPr>
          <a:xfrm>
            <a:off x="444500" y="422490"/>
            <a:ext cx="9053945" cy="972424"/>
          </a:xfrm>
        </p:spPr>
        <p:txBody>
          <a:bodyPr>
            <a:normAutofit/>
          </a:bodyPr>
          <a:lstStyle/>
          <a:p>
            <a:r>
              <a:rPr lang="en-US" b="1" dirty="0"/>
              <a:t>Types of Intelligence</a:t>
            </a:r>
            <a:endParaRPr lang="lt-LT" b="1" dirty="0"/>
          </a:p>
        </p:txBody>
      </p:sp>
      <p:sp>
        <p:nvSpPr>
          <p:cNvPr id="3" name="Text Placeholder 2">
            <a:extLst>
              <a:ext uri="{FF2B5EF4-FFF2-40B4-BE49-F238E27FC236}">
                <a16:creationId xmlns:a16="http://schemas.microsoft.com/office/drawing/2014/main" id="{A8B401A9-0A8F-4397-B3C0-2A22A618C012}"/>
              </a:ext>
            </a:extLst>
          </p:cNvPr>
          <p:cNvSpPr>
            <a:spLocks noGrp="1"/>
          </p:cNvSpPr>
          <p:nvPr>
            <p:ph type="body" sz="quarter" idx="12"/>
          </p:nvPr>
        </p:nvSpPr>
        <p:spPr>
          <a:xfrm>
            <a:off x="444500" y="1225689"/>
            <a:ext cx="5041899" cy="5632311"/>
          </a:xfrm>
        </p:spPr>
        <p:txBody>
          <a:bodyPr>
            <a:normAutofit fontScale="92500" lnSpcReduction="10000"/>
          </a:bodyPr>
          <a:lstStyle/>
          <a:p>
            <a:pPr algn="just"/>
            <a:r>
              <a:rPr lang="en-US" sz="2500" dirty="0"/>
              <a:t>Gardner argues in Theory of Multiple Intelligence (1984) that our culture exalts verbal and logical intelligence too much, while ignoring other forms of intelligence. It should therefore be stressed that intelligence is much more than the traditional verbal and mathematical abilities.</a:t>
            </a:r>
          </a:p>
          <a:p>
            <a:pPr algn="just"/>
            <a:r>
              <a:rPr lang="en-US" sz="2500" dirty="0"/>
              <a:t>Intelligence (</a:t>
            </a:r>
            <a:r>
              <a:rPr lang="en-US" sz="2500" dirty="0" err="1"/>
              <a:t>intelligentia</a:t>
            </a:r>
            <a:r>
              <a:rPr lang="en-US" sz="2500" dirty="0"/>
              <a:t> - “insight, ability to know”; </a:t>
            </a:r>
            <a:r>
              <a:rPr lang="en-US" sz="2500" dirty="0" err="1"/>
              <a:t>intellegere</a:t>
            </a:r>
            <a:r>
              <a:rPr lang="en-US" sz="2500" dirty="0"/>
              <a:t> - “understand”) or mind - is a special form of interaction between subjects and objects. There are several types of intelligence that are distinguished.</a:t>
            </a:r>
          </a:p>
          <a:p>
            <a:pPr algn="just"/>
            <a:r>
              <a:rPr lang="en-US" sz="2500" dirty="0"/>
              <a:t>It is </a:t>
            </a:r>
            <a:r>
              <a:rPr lang="en-US" sz="2500" dirty="0" err="1"/>
              <a:t>recognised</a:t>
            </a:r>
            <a:r>
              <a:rPr lang="en-US" sz="2500" dirty="0"/>
              <a:t> that the society of the future will be a creative society (Florida) that will be tolerant of different forms of expression.</a:t>
            </a:r>
            <a:endParaRPr lang="lt-LT" sz="2800" dirty="0"/>
          </a:p>
          <a:p>
            <a:endParaRPr lang="lt-LT"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399" y="1225689"/>
            <a:ext cx="6415573" cy="4811680"/>
          </a:xfrm>
          <a:prstGeom prst="rect">
            <a:avLst/>
          </a:prstGeom>
        </p:spPr>
      </p:pic>
    </p:spTree>
    <p:extLst>
      <p:ext uri="{BB962C8B-B14F-4D97-AF65-F5344CB8AC3E}">
        <p14:creationId xmlns:p14="http://schemas.microsoft.com/office/powerpoint/2010/main" val="1595099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6A2F-5254-4DF8-9EC3-B1F42F3D7034}"/>
              </a:ext>
            </a:extLst>
          </p:cNvPr>
          <p:cNvSpPr>
            <a:spLocks noGrp="1"/>
          </p:cNvSpPr>
          <p:nvPr>
            <p:ph type="title"/>
          </p:nvPr>
        </p:nvSpPr>
        <p:spPr>
          <a:xfrm>
            <a:off x="716221" y="411590"/>
            <a:ext cx="9053945" cy="1126868"/>
          </a:xfrm>
        </p:spPr>
        <p:txBody>
          <a:bodyPr>
            <a:normAutofit/>
          </a:bodyPr>
          <a:lstStyle/>
          <a:p>
            <a:r>
              <a:rPr lang="en-US" b="1" dirty="0"/>
              <a:t>Computer Emotion Recognition</a:t>
            </a:r>
            <a:endParaRPr lang="lt-LT" b="1" dirty="0"/>
          </a:p>
        </p:txBody>
      </p:sp>
      <p:pic>
        <p:nvPicPr>
          <p:cNvPr id="5" name="Picture 4">
            <a:extLst>
              <a:ext uri="{FF2B5EF4-FFF2-40B4-BE49-F238E27FC236}">
                <a16:creationId xmlns:a16="http://schemas.microsoft.com/office/drawing/2014/main" id="{D1AB7F39-B679-417F-ABA7-2F444A7ABD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1207" y="1361206"/>
            <a:ext cx="6789586" cy="5085204"/>
          </a:xfrm>
          <a:prstGeom prst="rect">
            <a:avLst/>
          </a:prstGeom>
        </p:spPr>
      </p:pic>
    </p:spTree>
    <p:extLst>
      <p:ext uri="{BB962C8B-B14F-4D97-AF65-F5344CB8AC3E}">
        <p14:creationId xmlns:p14="http://schemas.microsoft.com/office/powerpoint/2010/main" val="24220208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94330-7EA6-468E-804C-2CEA44C10951}"/>
              </a:ext>
            </a:extLst>
          </p:cNvPr>
          <p:cNvSpPr>
            <a:spLocks noGrp="1"/>
          </p:cNvSpPr>
          <p:nvPr>
            <p:ph type="title"/>
          </p:nvPr>
        </p:nvSpPr>
        <p:spPr>
          <a:xfrm>
            <a:off x="768626" y="391712"/>
            <a:ext cx="9053945" cy="1126868"/>
          </a:xfrm>
        </p:spPr>
        <p:txBody>
          <a:bodyPr>
            <a:normAutofit/>
          </a:bodyPr>
          <a:lstStyle/>
          <a:p>
            <a:r>
              <a:rPr lang="en-US" b="1" dirty="0"/>
              <a:t>Computer Emotion Recognition</a:t>
            </a:r>
            <a:endParaRPr lang="lt-LT" b="1" dirty="0"/>
          </a:p>
        </p:txBody>
      </p:sp>
      <p:sp>
        <p:nvSpPr>
          <p:cNvPr id="4" name="Text Placeholder 2">
            <a:extLst>
              <a:ext uri="{FF2B5EF4-FFF2-40B4-BE49-F238E27FC236}">
                <a16:creationId xmlns:a16="http://schemas.microsoft.com/office/drawing/2014/main" id="{2D124090-2A83-47B5-9264-8160BBAEE1EB}"/>
              </a:ext>
            </a:extLst>
          </p:cNvPr>
          <p:cNvSpPr>
            <a:spLocks noGrp="1"/>
          </p:cNvSpPr>
          <p:nvPr>
            <p:ph type="body" sz="quarter" idx="12"/>
          </p:nvPr>
        </p:nvSpPr>
        <p:spPr>
          <a:xfrm>
            <a:off x="457200" y="1518580"/>
            <a:ext cx="4927600" cy="3597450"/>
          </a:xfrm>
        </p:spPr>
        <p:txBody>
          <a:bodyPr>
            <a:normAutofit lnSpcReduction="10000"/>
          </a:bodyPr>
          <a:lstStyle/>
          <a:p>
            <a:r>
              <a:rPr lang="lt-LT" sz="2400" dirty="0"/>
              <a:t>R. Karbauskaitė, L. Sakalauskas, G. </a:t>
            </a:r>
            <a:r>
              <a:rPr lang="lt-LT" sz="2400" dirty="0" err="1"/>
              <a:t>Dzemyda</a:t>
            </a:r>
            <a:r>
              <a:rPr lang="lt-LT" sz="2400" dirty="0"/>
              <a:t>, </a:t>
            </a:r>
            <a:r>
              <a:rPr lang="lt-LT" sz="2400" i="1" dirty="0" err="1"/>
              <a:t>Kriging</a:t>
            </a:r>
            <a:r>
              <a:rPr lang="lt-LT" sz="2400" i="1" dirty="0"/>
              <a:t> </a:t>
            </a:r>
            <a:r>
              <a:rPr lang="lt-LT" sz="2400" i="1" dirty="0" err="1"/>
              <a:t>Predictor</a:t>
            </a:r>
            <a:r>
              <a:rPr lang="lt-LT" sz="2400" i="1" dirty="0"/>
              <a:t> </a:t>
            </a:r>
            <a:r>
              <a:rPr lang="lt-LT" sz="2400" i="1" dirty="0" err="1"/>
              <a:t>for</a:t>
            </a:r>
            <a:r>
              <a:rPr lang="lt-LT" sz="2400" i="1" dirty="0"/>
              <a:t> </a:t>
            </a:r>
            <a:r>
              <a:rPr lang="lt-LT" sz="2400" i="1" dirty="0" err="1"/>
              <a:t>Facial</a:t>
            </a:r>
            <a:r>
              <a:rPr lang="lt-LT" sz="2400" i="1" dirty="0"/>
              <a:t> </a:t>
            </a:r>
            <a:r>
              <a:rPr lang="lt-LT" sz="2400" i="1" dirty="0" err="1"/>
              <a:t>Emotion</a:t>
            </a:r>
            <a:r>
              <a:rPr lang="lt-LT" sz="2400" i="1" dirty="0"/>
              <a:t> </a:t>
            </a:r>
            <a:r>
              <a:rPr lang="lt-LT" sz="2400" i="1" dirty="0" err="1"/>
              <a:t>Recognition</a:t>
            </a:r>
            <a:r>
              <a:rPr lang="lt-LT" sz="2400" i="1" dirty="0"/>
              <a:t> </a:t>
            </a:r>
            <a:r>
              <a:rPr lang="lt-LT" sz="2400" i="1" dirty="0" err="1"/>
              <a:t>Using</a:t>
            </a:r>
            <a:r>
              <a:rPr lang="lt-LT" sz="2400" i="1" dirty="0"/>
              <a:t> </a:t>
            </a:r>
            <a:r>
              <a:rPr lang="lt-LT" sz="2400" i="1" dirty="0" err="1"/>
              <a:t>Numerical</a:t>
            </a:r>
            <a:r>
              <a:rPr lang="lt-LT" sz="2400" i="1" dirty="0"/>
              <a:t> </a:t>
            </a:r>
            <a:r>
              <a:rPr lang="lt-LT" sz="2400" i="1" dirty="0" err="1"/>
              <a:t>Proximities</a:t>
            </a:r>
            <a:r>
              <a:rPr lang="lt-LT" sz="2400" i="1" dirty="0"/>
              <a:t> </a:t>
            </a:r>
            <a:r>
              <a:rPr lang="lt-LT" sz="2400" i="1" dirty="0" err="1"/>
              <a:t>of</a:t>
            </a:r>
            <a:r>
              <a:rPr lang="lt-LT" sz="2400" i="1" dirty="0"/>
              <a:t> </a:t>
            </a:r>
            <a:r>
              <a:rPr lang="lt-LT" sz="2400" i="1" dirty="0" err="1"/>
              <a:t>Human</a:t>
            </a:r>
            <a:r>
              <a:rPr lang="lt-LT" sz="2400" i="1" dirty="0"/>
              <a:t> </a:t>
            </a:r>
            <a:r>
              <a:rPr lang="lt-LT" sz="2400" i="1" dirty="0" err="1"/>
              <a:t>Emotions</a:t>
            </a:r>
            <a:r>
              <a:rPr lang="lt-LT" sz="2400" dirty="0"/>
              <a:t>, </a:t>
            </a:r>
            <a:r>
              <a:rPr lang="lt-LT" sz="2400" dirty="0" err="1"/>
              <a:t>Informatica</a:t>
            </a:r>
            <a:r>
              <a:rPr lang="lt-LT" sz="2400" dirty="0"/>
              <a:t> </a:t>
            </a:r>
            <a:r>
              <a:rPr lang="lt-LT" sz="2400" b="1" dirty="0"/>
              <a:t>31</a:t>
            </a:r>
            <a:r>
              <a:rPr lang="lt-LT" sz="2400" dirty="0"/>
              <a:t>(2020), </a:t>
            </a:r>
            <a:r>
              <a:rPr lang="lt-LT" sz="2400" dirty="0" err="1"/>
              <a:t>no</a:t>
            </a:r>
            <a:r>
              <a:rPr lang="lt-LT" sz="2400" dirty="0"/>
              <a:t>. 2, 249-275, DOI 10.15388/20-INFOR419</a:t>
            </a:r>
          </a:p>
          <a:p>
            <a:r>
              <a:rPr lang="en-US" sz="2400" dirty="0"/>
              <a:t>Two-dimensional J.A., Russel emotional Activity-Positivity model, has been applied to </a:t>
            </a:r>
            <a:r>
              <a:rPr lang="en-US" sz="2400" dirty="0" err="1"/>
              <a:t>operationalisation</a:t>
            </a:r>
            <a:r>
              <a:rPr lang="en-US" sz="2400" dirty="0"/>
              <a:t>.</a:t>
            </a:r>
            <a:endParaRPr lang="lt-LT" sz="2400" dirty="0"/>
          </a:p>
        </p:txBody>
      </p:sp>
      <p:pic>
        <p:nvPicPr>
          <p:cNvPr id="2050" name="Picture 28">
            <a:extLst>
              <a:ext uri="{FF2B5EF4-FFF2-40B4-BE49-F238E27FC236}">
                <a16:creationId xmlns:a16="http://schemas.microsoft.com/office/drawing/2014/main" id="{94430DE0-183E-4196-AA4F-9B322F7B4D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7006" y="1242391"/>
            <a:ext cx="6126368" cy="553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01333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6DD37-682E-4826-8279-BEBE9C81E209}"/>
              </a:ext>
            </a:extLst>
          </p:cNvPr>
          <p:cNvSpPr>
            <a:spLocks noGrp="1"/>
          </p:cNvSpPr>
          <p:nvPr>
            <p:ph type="title"/>
          </p:nvPr>
        </p:nvSpPr>
        <p:spPr>
          <a:xfrm>
            <a:off x="650310" y="284968"/>
            <a:ext cx="9053945" cy="1126868"/>
          </a:xfrm>
        </p:spPr>
        <p:txBody>
          <a:bodyPr/>
          <a:lstStyle/>
          <a:p>
            <a:r>
              <a:rPr lang="en-US" b="1" dirty="0"/>
              <a:t>Wrap-up and c</a:t>
            </a:r>
            <a:r>
              <a:rPr lang="lt-LT" b="1" dirty="0"/>
              <a:t>onclusions</a:t>
            </a:r>
          </a:p>
        </p:txBody>
      </p:sp>
      <p:sp>
        <p:nvSpPr>
          <p:cNvPr id="3" name="Text Placeholder 2">
            <a:extLst>
              <a:ext uri="{FF2B5EF4-FFF2-40B4-BE49-F238E27FC236}">
                <a16:creationId xmlns:a16="http://schemas.microsoft.com/office/drawing/2014/main" id="{32F0FF68-3606-4638-B1D5-CA94EC53B550}"/>
              </a:ext>
            </a:extLst>
          </p:cNvPr>
          <p:cNvSpPr>
            <a:spLocks noGrp="1"/>
          </p:cNvSpPr>
          <p:nvPr>
            <p:ph type="body" sz="quarter" idx="12"/>
          </p:nvPr>
        </p:nvSpPr>
        <p:spPr>
          <a:xfrm>
            <a:off x="838200" y="1411836"/>
            <a:ext cx="10673219" cy="4698019"/>
          </a:xfrm>
        </p:spPr>
        <p:txBody>
          <a:bodyPr>
            <a:normAutofit/>
          </a:bodyPr>
          <a:lstStyle/>
          <a:p>
            <a:pPr algn="just"/>
            <a:r>
              <a:rPr lang="lt-LT" dirty="0"/>
              <a:t>T</a:t>
            </a:r>
            <a:r>
              <a:rPr lang="en-US" dirty="0"/>
              <a:t>he discussed </a:t>
            </a:r>
            <a:r>
              <a:rPr lang="en-US" b="1" dirty="0"/>
              <a:t>bridging</a:t>
            </a:r>
            <a:r>
              <a:rPr lang="en-US" dirty="0"/>
              <a:t> between</a:t>
            </a:r>
            <a:r>
              <a:rPr lang="lt-LT" dirty="0"/>
              <a:t> </a:t>
            </a:r>
            <a:r>
              <a:rPr lang="en-US" b="1" dirty="0"/>
              <a:t>social sciences and humanities </a:t>
            </a:r>
            <a:r>
              <a:rPr lang="lt-LT" dirty="0"/>
              <a:t>with </a:t>
            </a:r>
            <a:r>
              <a:rPr lang="lt-LT" b="1" dirty="0"/>
              <a:t>computer science</a:t>
            </a:r>
            <a:r>
              <a:rPr lang="en-US" b="1" dirty="0"/>
              <a:t> and OR </a:t>
            </a:r>
            <a:r>
              <a:rPr lang="en-US" dirty="0"/>
              <a:t>paves the way</a:t>
            </a:r>
            <a:r>
              <a:rPr lang="lt-LT" dirty="0"/>
              <a:t> </a:t>
            </a:r>
            <a:r>
              <a:rPr lang="lt-LT" dirty="0" err="1"/>
              <a:t>towards</a:t>
            </a:r>
            <a:r>
              <a:rPr lang="lt-LT" dirty="0"/>
              <a:t> </a:t>
            </a:r>
            <a:r>
              <a:rPr lang="en-US" dirty="0"/>
              <a:t>the development of </a:t>
            </a:r>
            <a:r>
              <a:rPr lang="en-US" i="1" dirty="0"/>
              <a:t>data-driven </a:t>
            </a:r>
            <a:r>
              <a:rPr lang="en-US" i="1" dirty="0" err="1"/>
              <a:t>operationalisation</a:t>
            </a:r>
            <a:r>
              <a:rPr lang="en-US" i="1" dirty="0"/>
              <a:t> for evidence-based </a:t>
            </a:r>
            <a:r>
              <a:rPr lang="lt-LT" i="1" dirty="0" err="1"/>
              <a:t>decisions</a:t>
            </a:r>
            <a:r>
              <a:rPr lang="lt-LT" i="1" dirty="0"/>
              <a:t> </a:t>
            </a:r>
            <a:r>
              <a:rPr lang="lt-LT" i="1" dirty="0" err="1"/>
              <a:t>and</a:t>
            </a:r>
            <a:r>
              <a:rPr lang="lt-LT" i="1" dirty="0"/>
              <a:t> </a:t>
            </a:r>
            <a:r>
              <a:rPr lang="lt-LT" i="1" dirty="0" err="1"/>
              <a:t>policies</a:t>
            </a:r>
            <a:r>
              <a:rPr lang="lt-LT" dirty="0"/>
              <a:t>, </a:t>
            </a:r>
            <a:r>
              <a:rPr lang="lt-LT" dirty="0" err="1"/>
              <a:t>using</a:t>
            </a:r>
            <a:r>
              <a:rPr lang="lt-LT" dirty="0"/>
              <a:t> </a:t>
            </a:r>
            <a:r>
              <a:rPr lang="lt-LT" dirty="0" err="1"/>
              <a:t>methods</a:t>
            </a:r>
            <a:r>
              <a:rPr lang="en-US" dirty="0"/>
              <a:t> </a:t>
            </a:r>
            <a:r>
              <a:rPr lang="lt-LT" dirty="0" err="1"/>
              <a:t>and</a:t>
            </a:r>
            <a:r>
              <a:rPr lang="lt-LT" dirty="0"/>
              <a:t> </a:t>
            </a:r>
            <a:r>
              <a:rPr lang="lt-LT" dirty="0" err="1"/>
              <a:t>tools</a:t>
            </a:r>
            <a:r>
              <a:rPr lang="lt-LT" dirty="0"/>
              <a:t> </a:t>
            </a:r>
            <a:r>
              <a:rPr lang="lt-LT" dirty="0" err="1"/>
              <a:t>of</a:t>
            </a:r>
            <a:r>
              <a:rPr lang="lt-LT" dirty="0"/>
              <a:t> </a:t>
            </a:r>
            <a:r>
              <a:rPr lang="lt-LT" b="1" dirty="0" err="1"/>
              <a:t>structural</a:t>
            </a:r>
            <a:r>
              <a:rPr lang="lt-LT" b="1" dirty="0"/>
              <a:t> </a:t>
            </a:r>
            <a:r>
              <a:rPr lang="lt-LT" b="1" dirty="0" err="1"/>
              <a:t>equation</a:t>
            </a:r>
            <a:r>
              <a:rPr lang="lt-LT" b="1" dirty="0"/>
              <a:t> </a:t>
            </a:r>
            <a:r>
              <a:rPr lang="lt-LT" b="1" dirty="0" err="1"/>
              <a:t>modelling</a:t>
            </a:r>
            <a:r>
              <a:rPr lang="lt-LT" b="1" dirty="0"/>
              <a:t>, </a:t>
            </a:r>
            <a:r>
              <a:rPr lang="lt-LT" b="1" dirty="0" err="1"/>
              <a:t>game</a:t>
            </a:r>
            <a:r>
              <a:rPr lang="lt-LT" b="1" dirty="0"/>
              <a:t> </a:t>
            </a:r>
            <a:r>
              <a:rPr lang="lt-LT" b="1" dirty="0" err="1"/>
              <a:t>theory</a:t>
            </a:r>
            <a:r>
              <a:rPr lang="lt-LT" b="1" dirty="0"/>
              <a:t> </a:t>
            </a:r>
            <a:r>
              <a:rPr lang="lt-LT" b="1" dirty="0" err="1"/>
              <a:t>and</a:t>
            </a:r>
            <a:r>
              <a:rPr lang="lt-LT" b="1" dirty="0"/>
              <a:t> </a:t>
            </a:r>
            <a:r>
              <a:rPr lang="lt-LT" b="1" dirty="0" err="1"/>
              <a:t>multi-agent</a:t>
            </a:r>
            <a:r>
              <a:rPr lang="lt-LT" b="1" dirty="0"/>
              <a:t> </a:t>
            </a:r>
            <a:r>
              <a:rPr lang="lt-LT" b="1" dirty="0" err="1"/>
              <a:t>modelling</a:t>
            </a:r>
            <a:r>
              <a:rPr lang="en-US" dirty="0"/>
              <a:t>. </a:t>
            </a:r>
            <a:endParaRPr lang="lt-LT" dirty="0"/>
          </a:p>
          <a:p>
            <a:pPr algn="just"/>
            <a:r>
              <a:rPr lang="en-US" dirty="0"/>
              <a:t>In order to ensure that the future society is </a:t>
            </a:r>
            <a:r>
              <a:rPr lang="en-US" b="1" dirty="0"/>
              <a:t>united, creative and prosperous</a:t>
            </a:r>
            <a:r>
              <a:rPr lang="lt-LT" dirty="0"/>
              <a:t>,</a:t>
            </a:r>
            <a:r>
              <a:rPr lang="en-US" dirty="0"/>
              <a:t> and its members successfully reach the highest stage of the Maslow pyramid, i.e. self-realization, part of society's efforts should focus on </a:t>
            </a:r>
            <a:r>
              <a:rPr lang="en-US" b="1" dirty="0"/>
              <a:t>developing the multiple intelligence</a:t>
            </a:r>
            <a:r>
              <a:rPr lang="en-US" dirty="0"/>
              <a:t> of its members.</a:t>
            </a:r>
            <a:endParaRPr lang="lt-LT" dirty="0"/>
          </a:p>
        </p:txBody>
      </p:sp>
    </p:spTree>
    <p:extLst>
      <p:ext uri="{BB962C8B-B14F-4D97-AF65-F5344CB8AC3E}">
        <p14:creationId xmlns:p14="http://schemas.microsoft.com/office/powerpoint/2010/main" val="22275537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178FF97-FD9D-4B4A-B057-B63944B307B3}"/>
              </a:ext>
            </a:extLst>
          </p:cNvPr>
          <p:cNvSpPr>
            <a:spLocks noGrp="1"/>
          </p:cNvSpPr>
          <p:nvPr>
            <p:ph type="body" sz="quarter" idx="12"/>
          </p:nvPr>
        </p:nvSpPr>
        <p:spPr>
          <a:xfrm>
            <a:off x="495300" y="734405"/>
            <a:ext cx="10731500" cy="3177195"/>
          </a:xfrm>
        </p:spPr>
        <p:txBody>
          <a:bodyPr>
            <a:noAutofit/>
          </a:bodyPr>
          <a:lstStyle/>
          <a:p>
            <a:pPr marL="0" indent="0">
              <a:buNone/>
            </a:pPr>
            <a:r>
              <a:rPr lang="en-US" sz="3200" dirty="0"/>
              <a:t>The selected papers of the MSBC-2022 conference will be published in Springer Conference Proceedings Series “Communications in Computer and Information Science”:</a:t>
            </a:r>
          </a:p>
          <a:p>
            <a:pPr marL="0" indent="0">
              <a:buNone/>
            </a:pPr>
            <a:r>
              <a:rPr lang="en-US" sz="3200" dirty="0"/>
              <a:t> https://link.springer.com/book/10.1007/978-3-030-29862-3</a:t>
            </a:r>
          </a:p>
          <a:p>
            <a:pPr marL="0" indent="0">
              <a:buNone/>
            </a:pPr>
            <a:r>
              <a:rPr lang="en-US" sz="3200" dirty="0"/>
              <a:t>The deadline for Proceedings paper submission</a:t>
            </a:r>
          </a:p>
          <a:p>
            <a:pPr marL="0" indent="0">
              <a:buNone/>
            </a:pPr>
            <a:r>
              <a:rPr lang="en-US" sz="3200" dirty="0"/>
              <a:t> is November 25, 2022. </a:t>
            </a:r>
            <a:endParaRPr lang="lt-LT" sz="3200" dirty="0"/>
          </a:p>
          <a:p>
            <a:pPr marL="0" indent="0">
              <a:buNone/>
            </a:pPr>
            <a:endParaRPr lang="en-US" sz="3200" dirty="0"/>
          </a:p>
          <a:p>
            <a:pPr marL="0" indent="0">
              <a:buNone/>
            </a:pPr>
            <a:endParaRPr lang="en-US" sz="3200" dirty="0"/>
          </a:p>
          <a:p>
            <a:pPr marL="0" indent="0">
              <a:buNone/>
            </a:pPr>
            <a:endParaRPr lang="en-US" sz="3200" dirty="0"/>
          </a:p>
          <a:p>
            <a:pPr marL="0" indent="0">
              <a:buNone/>
            </a:pPr>
            <a:endParaRPr lang="en-US" sz="3200" dirty="0"/>
          </a:p>
          <a:p>
            <a:pPr marL="0" indent="0">
              <a:buNone/>
            </a:pPr>
            <a:r>
              <a:rPr lang="en-US" sz="3200" dirty="0"/>
              <a:t>.</a:t>
            </a:r>
          </a:p>
        </p:txBody>
      </p:sp>
      <p:pic>
        <p:nvPicPr>
          <p:cNvPr id="6" name="Picture 2" descr="https://msbc.tech/wp-content/uploads/2021/11/CCIS.jpeg">
            <a:hlinkClick r:id="rId2"/>
            <a:extLst>
              <a:ext uri="{FF2B5EF4-FFF2-40B4-BE49-F238E27FC236}">
                <a16:creationId xmlns:a16="http://schemas.microsoft.com/office/drawing/2014/main" id="{0A97829C-BBA6-48C5-AB2B-098CB383A6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9200" y="2679700"/>
            <a:ext cx="2620062" cy="3972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54797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4149"/>
            <a:ext cx="2965710" cy="890018"/>
          </a:xfrm>
          <a:prstGeom prst="rect">
            <a:avLst/>
          </a:prstGeom>
        </p:spPr>
      </p:pic>
      <p:sp>
        <p:nvSpPr>
          <p:cNvPr id="2" name="Title 1"/>
          <p:cNvSpPr>
            <a:spLocks noGrp="1"/>
          </p:cNvSpPr>
          <p:nvPr>
            <p:ph type="ctrTitle"/>
          </p:nvPr>
        </p:nvSpPr>
        <p:spPr>
          <a:xfrm>
            <a:off x="1229695" y="832967"/>
            <a:ext cx="9326749" cy="671864"/>
          </a:xfrm>
        </p:spPr>
        <p:txBody>
          <a:bodyPr anchor="ctr">
            <a:noAutofit/>
          </a:bodyPr>
          <a:lstStyle/>
          <a:p>
            <a:pPr>
              <a:lnSpc>
                <a:spcPct val="100000"/>
              </a:lnSpc>
            </a:pPr>
            <a:r>
              <a:rPr lang="en-US" altLang="zh-CN" sz="2000" b="1" dirty="0">
                <a:solidFill>
                  <a:srgbClr val="C00000"/>
                </a:solidFill>
                <a:latin typeface="Arial" panose="020B0604020202020204" pitchFamily="34" charset="0"/>
                <a:cs typeface="Arial" panose="020B0604020202020204" pitchFamily="34" charset="0"/>
              </a:rPr>
              <a:t>Special Issue "Modeling and Simulation of Social-Behavioral Phenomena"</a:t>
            </a:r>
            <a:endParaRPr lang="zh-CN" altLang="en-US" sz="2000" b="1" dirty="0">
              <a:solidFill>
                <a:srgbClr val="C00000"/>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727585" y="1502753"/>
            <a:ext cx="10736824" cy="3852493"/>
          </a:xfrm>
        </p:spPr>
        <p:txBody>
          <a:bodyPr>
            <a:noAutofit/>
          </a:bodyPr>
          <a:lstStyle/>
          <a:p>
            <a:pPr marL="285750" indent="-285750" algn="l">
              <a:lnSpc>
                <a:spcPct val="120000"/>
              </a:lnSpc>
              <a:spcBef>
                <a:spcPts val="0"/>
              </a:spcBef>
              <a:spcAft>
                <a:spcPts val="300"/>
              </a:spcAft>
              <a:buFont typeface="Wingdings" panose="05000000000000000000" pitchFamily="2" charset="2"/>
              <a:buChar char="Ø"/>
            </a:pPr>
            <a:r>
              <a:rPr lang="en-US" altLang="zh-CN" sz="1600" b="1" dirty="0">
                <a:latin typeface="Arial" panose="020B0604020202020204" pitchFamily="34" charset="0"/>
                <a:ea typeface="+mj-ea"/>
                <a:cs typeface="Arial" panose="020B0604020202020204" pitchFamily="34" charset="0"/>
              </a:rPr>
              <a:t>Goal:</a:t>
            </a:r>
            <a:r>
              <a:rPr lang="zh-CN" altLang="en-US" sz="1600" b="1" dirty="0">
                <a:latin typeface="Arial" panose="020B0604020202020204" pitchFamily="34" charset="0"/>
                <a:ea typeface="+mj-ea"/>
                <a:cs typeface="Arial" panose="020B0604020202020204" pitchFamily="34" charset="0"/>
              </a:rPr>
              <a:t> </a:t>
            </a:r>
            <a:r>
              <a:rPr lang="en-US" altLang="zh-CN" sz="1600" dirty="0">
                <a:latin typeface="Arial" panose="020B0604020202020204" pitchFamily="34" charset="0"/>
                <a:ea typeface="+mj-ea"/>
                <a:cs typeface="Arial" panose="020B0604020202020204" pitchFamily="34" charset="0"/>
              </a:rPr>
              <a:t>This Special Issue of Mathematics aims to highlight and explore some of the more recent theoretical and practical advances in computer modeling and simulation of social–behavioral phenomena toward efficient decision processes. Each submitted paper will be rigorously evaluated following the revision process generally applied in the Mathematics journal. This process will be based on assessing the originality, significance, technical soundness, clarity of exposition, and relevance of the submitted paper to the theme of the Special Issue. </a:t>
            </a:r>
          </a:p>
          <a:p>
            <a:pPr marL="285750" indent="-285750" algn="l">
              <a:lnSpc>
                <a:spcPct val="120000"/>
              </a:lnSpc>
              <a:spcBef>
                <a:spcPts val="0"/>
              </a:spcBef>
              <a:spcAft>
                <a:spcPts val="300"/>
              </a:spcAft>
              <a:buFont typeface="Wingdings" panose="05000000000000000000" pitchFamily="2" charset="2"/>
              <a:buChar char="Ø"/>
            </a:pPr>
            <a:r>
              <a:rPr lang="en-US" altLang="zh-CN" sz="1600" b="1" dirty="0">
                <a:latin typeface="Arial" panose="020B0604020202020204" pitchFamily="34" charset="0"/>
                <a:cs typeface="Arial" panose="020B0604020202020204" pitchFamily="34" charset="0"/>
              </a:rPr>
              <a:t>Guest Editors: Prof. </a:t>
            </a:r>
            <a:r>
              <a:rPr lang="en-US" sz="1600" b="1" dirty="0">
                <a:latin typeface="Arial" panose="020B0604020202020204" pitchFamily="34" charset="0"/>
                <a:cs typeface="Arial" panose="020B0604020202020204" pitchFamily="34" charset="0"/>
              </a:rPr>
              <a:t>George B. </a:t>
            </a:r>
            <a:r>
              <a:rPr lang="en-US" sz="1600" b="1" dirty="0" err="1">
                <a:latin typeface="Arial" panose="020B0604020202020204" pitchFamily="34" charset="0"/>
                <a:cs typeface="Arial" panose="020B0604020202020204" pitchFamily="34" charset="0"/>
              </a:rPr>
              <a:t>Kleiner</a:t>
            </a:r>
            <a:r>
              <a:rPr lang="en-US" sz="1600" b="1" dirty="0">
                <a:latin typeface="Arial" panose="020B0604020202020204" pitchFamily="34" charset="0"/>
                <a:cs typeface="Arial" panose="020B0604020202020204" pitchFamily="34" charset="0"/>
              </a:rPr>
              <a:t> ; </a:t>
            </a:r>
            <a:r>
              <a:rPr lang="en-US" altLang="zh-CN" sz="1600" b="1" dirty="0">
                <a:latin typeface="Arial" panose="020B0604020202020204" pitchFamily="34" charset="0"/>
                <a:cs typeface="Arial" panose="020B0604020202020204" pitchFamily="34" charset="0"/>
              </a:rPr>
              <a:t>Prof. </a:t>
            </a:r>
            <a:r>
              <a:rPr lang="en-US" sz="1600" b="1" dirty="0">
                <a:latin typeface="Arial" panose="020B0604020202020204" pitchFamily="34" charset="0"/>
                <a:cs typeface="Arial" panose="020B0604020202020204" pitchFamily="34" charset="0"/>
              </a:rPr>
              <a:t>Vladimir V. </a:t>
            </a:r>
            <a:r>
              <a:rPr lang="en-US" sz="1600" b="1" dirty="0" err="1">
                <a:latin typeface="Arial" panose="020B0604020202020204" pitchFamily="34" charset="0"/>
                <a:cs typeface="Arial" panose="020B0604020202020204" pitchFamily="34" charset="0"/>
              </a:rPr>
              <a:t>Mazalov</a:t>
            </a:r>
            <a:r>
              <a:rPr lang="en-US" sz="1600" b="1" dirty="0">
                <a:latin typeface="Arial" panose="020B0604020202020204" pitchFamily="34" charset="0"/>
                <a:cs typeface="Arial" panose="020B0604020202020204" pitchFamily="34" charset="0"/>
              </a:rPr>
              <a:t>  and </a:t>
            </a:r>
            <a:r>
              <a:rPr lang="pt-BR" altLang="zh-CN" sz="1600" b="1" dirty="0">
                <a:latin typeface="Arial" panose="020B0604020202020204" pitchFamily="34" charset="0"/>
                <a:cs typeface="Arial" panose="020B0604020202020204" pitchFamily="34" charset="0"/>
              </a:rPr>
              <a:t>Dr. </a:t>
            </a:r>
            <a:r>
              <a:rPr lang="en-US" sz="1600" b="1" dirty="0">
                <a:latin typeface="Arial" panose="020B0604020202020204" pitchFamily="34" charset="0"/>
                <a:cs typeface="Arial" panose="020B0604020202020204" pitchFamily="34" charset="0"/>
              </a:rPr>
              <a:t>Maxim A. </a:t>
            </a:r>
            <a:r>
              <a:rPr lang="en-US" sz="1600" b="1" dirty="0" err="1">
                <a:latin typeface="Arial" panose="020B0604020202020204" pitchFamily="34" charset="0"/>
                <a:cs typeface="Arial" panose="020B0604020202020204" pitchFamily="34" charset="0"/>
              </a:rPr>
              <a:t>Rybachuk</a:t>
            </a:r>
            <a:endParaRPr lang="pt-BR" altLang="zh-CN" sz="1600" b="1" dirty="0">
              <a:latin typeface="Arial" panose="020B0604020202020204" pitchFamily="34" charset="0"/>
              <a:cs typeface="Arial" panose="020B0604020202020204" pitchFamily="34" charset="0"/>
            </a:endParaRPr>
          </a:p>
          <a:p>
            <a:pPr marL="285750" indent="-285750" algn="l">
              <a:lnSpc>
                <a:spcPct val="120000"/>
              </a:lnSpc>
              <a:spcBef>
                <a:spcPts val="600"/>
              </a:spcBef>
              <a:spcAft>
                <a:spcPts val="300"/>
              </a:spcAft>
              <a:buFont typeface="Wingdings" panose="05000000000000000000" pitchFamily="2" charset="2"/>
              <a:buChar char="Ø"/>
            </a:pPr>
            <a:r>
              <a:rPr lang="en-US" altLang="zh-CN" sz="1600" b="1" dirty="0">
                <a:latin typeface="Arial" panose="020B0604020202020204" pitchFamily="34" charset="0"/>
                <a:cs typeface="Arial" panose="020B0604020202020204" pitchFamily="34" charset="0"/>
              </a:rPr>
              <a:t>Website: </a:t>
            </a:r>
            <a:r>
              <a:rPr lang="en-US" altLang="zh-CN" sz="1600" dirty="0">
                <a:latin typeface="Arial" panose="020B0604020202020204" pitchFamily="34" charset="0"/>
                <a:cs typeface="Arial" panose="020B0604020202020204" pitchFamily="34" charset="0"/>
              </a:rPr>
              <a:t>https://www.mdpi.com/journal/mathematics/special_issues/7ID3SVYOG9</a:t>
            </a:r>
          </a:p>
          <a:p>
            <a:pPr marL="285750" indent="-285750" algn="l">
              <a:lnSpc>
                <a:spcPct val="120000"/>
              </a:lnSpc>
              <a:spcBef>
                <a:spcPts val="600"/>
              </a:spcBef>
              <a:spcAft>
                <a:spcPts val="300"/>
              </a:spcAft>
              <a:buFont typeface="Wingdings" panose="05000000000000000000" pitchFamily="2" charset="2"/>
              <a:buChar char="Ø"/>
            </a:pPr>
            <a:r>
              <a:rPr lang="en-US" altLang="zh-CN" sz="1600" b="1" dirty="0">
                <a:latin typeface="Arial" panose="020B0604020202020204" pitchFamily="34" charset="0"/>
                <a:cs typeface="Arial" panose="020B0604020202020204" pitchFamily="34" charset="0"/>
              </a:rPr>
              <a:t>Deadline </a:t>
            </a:r>
            <a:r>
              <a:rPr lang="en-US" altLang="zh-CN" sz="1600" dirty="0">
                <a:latin typeface="Arial" panose="020B0604020202020204" pitchFamily="34" charset="0"/>
                <a:cs typeface="Arial" panose="020B0604020202020204" pitchFamily="34" charset="0"/>
              </a:rPr>
              <a:t>for manuscript submissions: </a:t>
            </a:r>
            <a:r>
              <a:rPr lang="en-US" altLang="zh-CN" sz="1600" b="1" dirty="0">
                <a:solidFill>
                  <a:srgbClr val="222222"/>
                </a:solidFill>
                <a:latin typeface="Arial" panose="020B0604020202020204" pitchFamily="34" charset="0"/>
                <a:cs typeface="Arial" panose="020B0604020202020204" pitchFamily="34" charset="0"/>
              </a:rPr>
              <a:t>28 February 2023 </a:t>
            </a:r>
            <a:r>
              <a:rPr lang="en-US" altLang="zh-CN" sz="1600" dirty="0">
                <a:solidFill>
                  <a:srgbClr val="222222"/>
                </a:solidFill>
                <a:latin typeface="Arial" panose="020B0604020202020204" pitchFamily="34" charset="0"/>
                <a:cs typeface="Arial" panose="020B0604020202020204" pitchFamily="34" charset="0"/>
              </a:rPr>
              <a:t>(an extension can be granted, if necessary)</a:t>
            </a:r>
          </a:p>
          <a:p>
            <a:pPr marL="285750" indent="-285750" algn="l">
              <a:lnSpc>
                <a:spcPct val="120000"/>
              </a:lnSpc>
              <a:spcBef>
                <a:spcPts val="600"/>
              </a:spcBef>
              <a:spcAft>
                <a:spcPts val="300"/>
              </a:spcAft>
              <a:buFont typeface="Wingdings" panose="05000000000000000000" pitchFamily="2" charset="2"/>
              <a:buChar char="Ø"/>
            </a:pPr>
            <a:r>
              <a:rPr lang="en-US" altLang="zh-CN" sz="1600" b="1" dirty="0">
                <a:latin typeface="Arial" panose="020B0604020202020204" pitchFamily="34" charset="0"/>
                <a:cs typeface="Arial" panose="020B0604020202020204" pitchFamily="34" charset="0"/>
              </a:rPr>
              <a:t>Author Benefits: </a:t>
            </a:r>
            <a:r>
              <a:rPr lang="en-US" altLang="zh-CN" sz="1600" dirty="0">
                <a:solidFill>
                  <a:srgbClr val="C00000"/>
                </a:solidFill>
                <a:latin typeface="Arial" panose="020B0604020202020204" pitchFamily="34" charset="0"/>
                <a:cs typeface="Arial" panose="020B0604020202020204" pitchFamily="34" charset="0"/>
              </a:rPr>
              <a:t>Open Access</a:t>
            </a:r>
            <a:r>
              <a:rPr lang="en-US" altLang="zh-CN" sz="1600" dirty="0">
                <a:latin typeface="Arial" panose="020B0604020202020204" pitchFamily="34" charset="0"/>
                <a:cs typeface="Arial" panose="020B0604020202020204" pitchFamily="34" charset="0"/>
              </a:rPr>
              <a:t>;</a:t>
            </a:r>
            <a:r>
              <a:rPr lang="en-US" altLang="zh-CN" sz="1600" b="1" dirty="0">
                <a:solidFill>
                  <a:srgbClr val="C00000"/>
                </a:solidFill>
                <a:latin typeface="Arial" panose="020B0604020202020204" pitchFamily="34" charset="0"/>
                <a:cs typeface="Arial" panose="020B0604020202020204" pitchFamily="34" charset="0"/>
              </a:rPr>
              <a:t> </a:t>
            </a:r>
            <a:r>
              <a:rPr lang="en-US" altLang="zh-CN" sz="1600" dirty="0">
                <a:latin typeface="Arial" panose="020B0604020202020204" pitchFamily="34" charset="0"/>
                <a:cs typeface="Arial" panose="020B0604020202020204" pitchFamily="34" charset="0"/>
              </a:rPr>
              <a:t>High visibility; </a:t>
            </a:r>
            <a:r>
              <a:rPr lang="en-US" altLang="zh-CN" sz="1600" dirty="0">
                <a:solidFill>
                  <a:srgbClr val="C00000"/>
                </a:solidFill>
                <a:latin typeface="Arial" panose="020B0604020202020204" pitchFamily="34" charset="0"/>
                <a:cs typeface="Arial" panose="020B0604020202020204" pitchFamily="34" charset="0"/>
              </a:rPr>
              <a:t>Special Discounts</a:t>
            </a:r>
            <a:r>
              <a:rPr lang="en-US" altLang="zh-CN" sz="1600" dirty="0">
                <a:latin typeface="Arial" panose="020B0604020202020204" pitchFamily="34" charset="0"/>
                <a:cs typeface="Arial" panose="020B0604020202020204" pitchFamily="34" charset="0"/>
              </a:rPr>
              <a:t>;</a:t>
            </a:r>
            <a:r>
              <a:rPr lang="en-US" altLang="zh-CN" sz="1600" dirty="0">
                <a:solidFill>
                  <a:srgbClr val="C00000"/>
                </a:solidFill>
                <a:latin typeface="Arial" panose="020B0604020202020204" pitchFamily="34" charset="0"/>
                <a:cs typeface="Arial" panose="020B0604020202020204" pitchFamily="34" charset="0"/>
              </a:rPr>
              <a:t> </a:t>
            </a:r>
            <a:r>
              <a:rPr lang="en-US" altLang="zh-CN" sz="1600" dirty="0">
                <a:latin typeface="Arial" panose="020B0604020202020204" pitchFamily="34" charset="0"/>
                <a:cs typeface="Arial" panose="020B0604020202020204" pitchFamily="34" charset="0"/>
              </a:rPr>
              <a:t>No Extra Charges; Thorough Peer-Review and Decisions; </a:t>
            </a:r>
            <a:r>
              <a:rPr lang="en-US" altLang="zh-CN" sz="1600" dirty="0">
                <a:solidFill>
                  <a:srgbClr val="C00000"/>
                </a:solidFill>
                <a:latin typeface="Arial" panose="020B0604020202020204" pitchFamily="34" charset="0"/>
                <a:cs typeface="Arial" panose="020B0604020202020204" pitchFamily="34" charset="0"/>
              </a:rPr>
              <a:t>Coverage by Leading Indexing Services</a:t>
            </a:r>
            <a:endParaRPr lang="en-US" altLang="zh-CN" sz="1600" b="1" dirty="0">
              <a:solidFill>
                <a:srgbClr val="C00000"/>
              </a:solidFill>
              <a:latin typeface="Arial" panose="020B0604020202020204" pitchFamily="34" charset="0"/>
              <a:cs typeface="Arial" panose="020B0604020202020204" pitchFamily="34" charset="0"/>
            </a:endParaRPr>
          </a:p>
        </p:txBody>
      </p:sp>
      <p:grpSp>
        <p:nvGrpSpPr>
          <p:cNvPr id="17" name="Group 16">
            <a:extLst>
              <a:ext uri="{FF2B5EF4-FFF2-40B4-BE49-F238E27FC236}">
                <a16:creationId xmlns:a16="http://schemas.microsoft.com/office/drawing/2014/main" id="{13C73E92-F103-4759-A51B-0210FAD4480E}"/>
              </a:ext>
            </a:extLst>
          </p:cNvPr>
          <p:cNvGrpSpPr/>
          <p:nvPr/>
        </p:nvGrpSpPr>
        <p:grpSpPr>
          <a:xfrm>
            <a:off x="9963243" y="5189628"/>
            <a:ext cx="2082455" cy="1529004"/>
            <a:chOff x="9963243" y="5189628"/>
            <a:chExt cx="2082455" cy="1529004"/>
          </a:xfrm>
        </p:grpSpPr>
        <p:grpSp>
          <p:nvGrpSpPr>
            <p:cNvPr id="11" name="Group 10">
              <a:extLst>
                <a:ext uri="{FF2B5EF4-FFF2-40B4-BE49-F238E27FC236}">
                  <a16:creationId xmlns:a16="http://schemas.microsoft.com/office/drawing/2014/main" id="{5AD9256C-417F-4990-A199-BF98BB0F7C48}"/>
                </a:ext>
              </a:extLst>
            </p:cNvPr>
            <p:cNvGrpSpPr/>
            <p:nvPr/>
          </p:nvGrpSpPr>
          <p:grpSpPr>
            <a:xfrm>
              <a:off x="10275158" y="5218139"/>
              <a:ext cx="1770540" cy="1500493"/>
              <a:chOff x="10275158" y="5218139"/>
              <a:chExt cx="1770540" cy="1500493"/>
            </a:xfrm>
          </p:grpSpPr>
          <p:pic>
            <p:nvPicPr>
              <p:cNvPr id="7" name="Picture 6">
                <a:extLst>
                  <a:ext uri="{FF2B5EF4-FFF2-40B4-BE49-F238E27FC236}">
                    <a16:creationId xmlns:a16="http://schemas.microsoft.com/office/drawing/2014/main" id="{9D3D7AAB-9600-4F59-96CD-D90663A47DE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556444" y="5497020"/>
                <a:ext cx="1221612" cy="1221612"/>
              </a:xfrm>
              <a:prstGeom prst="rect">
                <a:avLst/>
              </a:prstGeom>
            </p:spPr>
          </p:pic>
          <p:sp>
            <p:nvSpPr>
              <p:cNvPr id="15" name="TextBox 14">
                <a:extLst>
                  <a:ext uri="{FF2B5EF4-FFF2-40B4-BE49-F238E27FC236}">
                    <a16:creationId xmlns:a16="http://schemas.microsoft.com/office/drawing/2014/main" id="{7D58F454-E645-4BD7-828E-9EAB6BA2A88B}"/>
                  </a:ext>
                </a:extLst>
              </p:cNvPr>
              <p:cNvSpPr txBox="1"/>
              <p:nvPr/>
            </p:nvSpPr>
            <p:spPr>
              <a:xfrm>
                <a:off x="10275158" y="5218139"/>
                <a:ext cx="1770540" cy="307777"/>
              </a:xfrm>
              <a:prstGeom prst="rect">
                <a:avLst/>
              </a:prstGeom>
              <a:noFill/>
            </p:spPr>
            <p:txBody>
              <a:bodyPr wrap="square">
                <a:spAutoFit/>
              </a:bodyPr>
              <a:lstStyle/>
              <a:p>
                <a:r>
                  <a:rPr lang="en-US" altLang="zh-CN" sz="1400" dirty="0">
                    <a:solidFill>
                      <a:schemeClr val="bg1"/>
                    </a:solidFill>
                    <a:latin typeface="Arial" panose="020B0604020202020204" pitchFamily="34" charset="0"/>
                    <a:cs typeface="Arial" panose="020B0604020202020204" pitchFamily="34" charset="0"/>
                  </a:rPr>
                  <a:t>Special Issue QR:</a:t>
                </a:r>
                <a:endParaRPr lang="en-US" sz="1400" dirty="0">
                  <a:solidFill>
                    <a:schemeClr val="bg1"/>
                  </a:solidFill>
                </a:endParaRPr>
              </a:p>
            </p:txBody>
          </p:sp>
        </p:grpSp>
        <p:pic>
          <p:nvPicPr>
            <p:cNvPr id="16" name="Picture 15">
              <a:extLst>
                <a:ext uri="{FF2B5EF4-FFF2-40B4-BE49-F238E27FC236}">
                  <a16:creationId xmlns:a16="http://schemas.microsoft.com/office/drawing/2014/main" id="{21D8589A-016C-4A99-9237-C71E32409E1D}"/>
                </a:ext>
              </a:extLst>
            </p:cNvPr>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9963243" y="5189628"/>
              <a:ext cx="444486" cy="444486"/>
            </a:xfrm>
            <a:prstGeom prst="rect">
              <a:avLst/>
            </a:prstGeom>
          </p:spPr>
        </p:pic>
      </p:gr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95948" y="105348"/>
            <a:ext cx="1828958" cy="922100"/>
          </a:xfrm>
          <a:prstGeom prst="rect">
            <a:avLst/>
          </a:prstGeom>
        </p:spPr>
      </p:pic>
    </p:spTree>
    <p:extLst>
      <p:ext uri="{BB962C8B-B14F-4D97-AF65-F5344CB8AC3E}">
        <p14:creationId xmlns:p14="http://schemas.microsoft.com/office/powerpoint/2010/main" val="1687767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E8095-9EF7-4C97-A635-0ECDE1DB8CD3}"/>
              </a:ext>
            </a:extLst>
          </p:cNvPr>
          <p:cNvSpPr>
            <a:spLocks noGrp="1"/>
          </p:cNvSpPr>
          <p:nvPr>
            <p:ph type="title"/>
          </p:nvPr>
        </p:nvSpPr>
        <p:spPr>
          <a:xfrm>
            <a:off x="838200" y="718843"/>
            <a:ext cx="9053945" cy="1126868"/>
          </a:xfrm>
        </p:spPr>
        <p:txBody>
          <a:bodyPr/>
          <a:lstStyle/>
          <a:p>
            <a:r>
              <a:rPr lang="lt-LT" b="1" dirty="0" err="1"/>
              <a:t>Relevance</a:t>
            </a:r>
            <a:endParaRPr lang="lt-LT" b="1" dirty="0"/>
          </a:p>
        </p:txBody>
      </p:sp>
      <p:sp>
        <p:nvSpPr>
          <p:cNvPr id="3" name="Text Placeholder 2">
            <a:extLst>
              <a:ext uri="{FF2B5EF4-FFF2-40B4-BE49-F238E27FC236}">
                <a16:creationId xmlns:a16="http://schemas.microsoft.com/office/drawing/2014/main" id="{5CF9C697-2CCD-4986-9AF3-60913C471B90}"/>
              </a:ext>
            </a:extLst>
          </p:cNvPr>
          <p:cNvSpPr>
            <a:spLocks noGrp="1"/>
          </p:cNvSpPr>
          <p:nvPr>
            <p:ph type="body" sz="quarter" idx="12"/>
          </p:nvPr>
        </p:nvSpPr>
        <p:spPr>
          <a:xfrm>
            <a:off x="838200" y="2114242"/>
            <a:ext cx="6188766" cy="3597450"/>
          </a:xfrm>
        </p:spPr>
        <p:txBody>
          <a:bodyPr/>
          <a:lstStyle/>
          <a:p>
            <a:pPr marL="0" indent="0" algn="just">
              <a:buNone/>
            </a:pPr>
            <a:r>
              <a:rPr lang="en-US" dirty="0"/>
              <a:t>The results of a recent comparison between predictive assumptions and real statistics by Australian physicist Graham Turner show that the </a:t>
            </a:r>
            <a:r>
              <a:rPr lang="en-US" b="1" dirty="0"/>
              <a:t>Roman Club's predictions are coming true</a:t>
            </a:r>
            <a:r>
              <a:rPr lang="en-US" dirty="0"/>
              <a:t>, according to Smithsonian Magazine at the Massachusetts University of Technology (MIT). MIT warns: the world is on the road to death</a:t>
            </a:r>
            <a:r>
              <a:rPr lang="lt-LT" dirty="0"/>
              <a:t>.</a:t>
            </a:r>
          </a:p>
        </p:txBody>
      </p:sp>
      <p:pic>
        <p:nvPicPr>
          <p:cNvPr id="1026" name="Picture 1">
            <a:extLst>
              <a:ext uri="{FF2B5EF4-FFF2-40B4-BE49-F238E27FC236}">
                <a16:creationId xmlns:a16="http://schemas.microsoft.com/office/drawing/2014/main" id="{5FA71ED6-8806-4CDE-ACCA-58AE15B42F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6966" y="1686777"/>
            <a:ext cx="5084073" cy="4452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8688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550102" y="2329842"/>
            <a:ext cx="11161734" cy="3031298"/>
          </a:xfrm>
        </p:spPr>
        <p:txBody>
          <a:bodyPr>
            <a:normAutofit/>
          </a:bodyPr>
          <a:lstStyle/>
          <a:p>
            <a:pPr marL="0" indent="0">
              <a:buNone/>
            </a:pPr>
            <a:r>
              <a:rPr lang="en-US" dirty="0"/>
              <a:t>The growing challenges of </a:t>
            </a:r>
            <a:r>
              <a:rPr lang="en-US" b="1" dirty="0"/>
              <a:t>societal sustainability, social complexity, behavioral operations research, and cohesion</a:t>
            </a:r>
            <a:r>
              <a:rPr lang="en-US" dirty="0"/>
              <a:t> are becoming more and more acknowledged worldwide. </a:t>
            </a:r>
          </a:p>
          <a:p>
            <a:pPr marL="0" indent="0">
              <a:buNone/>
            </a:pPr>
            <a:endParaRPr lang="en-US" dirty="0"/>
          </a:p>
          <a:p>
            <a:pPr marL="0" indent="0">
              <a:buNone/>
            </a:pPr>
            <a:r>
              <a:rPr lang="en-US" dirty="0"/>
              <a:t>However, there is a </a:t>
            </a:r>
            <a:r>
              <a:rPr lang="en-US" b="1" dirty="0"/>
              <a:t>conceptual and analytical gap</a:t>
            </a:r>
            <a:r>
              <a:rPr lang="en-US" dirty="0"/>
              <a:t> in understanding the driving forces behind it. </a:t>
            </a:r>
          </a:p>
          <a:p>
            <a:pPr marL="0" indent="0">
              <a:buNone/>
            </a:pPr>
            <a:endParaRPr lang="en-US" dirty="0"/>
          </a:p>
        </p:txBody>
      </p:sp>
      <p:sp>
        <p:nvSpPr>
          <p:cNvPr id="5" name="Title 1">
            <a:extLst>
              <a:ext uri="{FF2B5EF4-FFF2-40B4-BE49-F238E27FC236}">
                <a16:creationId xmlns:a16="http://schemas.microsoft.com/office/drawing/2014/main" id="{768E8095-9EF7-4C97-A635-0ECDE1DB8CD3}"/>
              </a:ext>
            </a:extLst>
          </p:cNvPr>
          <p:cNvSpPr>
            <a:spLocks noGrp="1"/>
          </p:cNvSpPr>
          <p:nvPr>
            <p:ph type="title"/>
          </p:nvPr>
        </p:nvSpPr>
        <p:spPr>
          <a:xfrm>
            <a:off x="838200" y="718843"/>
            <a:ext cx="9053945" cy="1126868"/>
          </a:xfrm>
        </p:spPr>
        <p:txBody>
          <a:bodyPr/>
          <a:lstStyle/>
          <a:p>
            <a:r>
              <a:rPr lang="en-US" b="1" dirty="0"/>
              <a:t>Introduction</a:t>
            </a:r>
            <a:endParaRPr lang="lt-LT" b="1" dirty="0"/>
          </a:p>
        </p:txBody>
      </p:sp>
    </p:spTree>
    <p:extLst>
      <p:ext uri="{BB962C8B-B14F-4D97-AF65-F5344CB8AC3E}">
        <p14:creationId xmlns:p14="http://schemas.microsoft.com/office/powerpoint/2010/main" val="4088446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625258" y="1252604"/>
            <a:ext cx="11161734" cy="4622104"/>
          </a:xfrm>
        </p:spPr>
        <p:txBody>
          <a:bodyPr>
            <a:normAutofit/>
          </a:bodyPr>
          <a:lstStyle/>
          <a:p>
            <a:pPr marL="0" indent="0">
              <a:buNone/>
            </a:pPr>
            <a:r>
              <a:rPr lang="en-US" dirty="0"/>
              <a:t>Thorough </a:t>
            </a:r>
            <a:r>
              <a:rPr lang="en-US" b="1" dirty="0"/>
              <a:t>multidisciplinary research efforts are in demand</a:t>
            </a:r>
            <a:r>
              <a:rPr lang="en-US" dirty="0"/>
              <a:t>, starting from concepts, models, and ending with recommendation and decision support systems </a:t>
            </a:r>
          </a:p>
          <a:p>
            <a:pPr marL="0" indent="0">
              <a:buNone/>
            </a:pPr>
            <a:r>
              <a:rPr lang="lt-LT" dirty="0"/>
              <a:t>It is natural to assume that in the current historical time, when many delicate socio-political challenges have to be dealt with once again, it is important </a:t>
            </a:r>
            <a:r>
              <a:rPr lang="lt-LT" b="1" dirty="0"/>
              <a:t>to resort to OR to overcome those challenges</a:t>
            </a:r>
            <a:r>
              <a:rPr lang="lt-LT" dirty="0"/>
              <a:t>.  </a:t>
            </a:r>
            <a:endParaRPr lang="en-US" dirty="0"/>
          </a:p>
          <a:p>
            <a:pPr marL="0" indent="0">
              <a:buNone/>
            </a:pPr>
            <a:r>
              <a:rPr lang="lt-LT" dirty="0"/>
              <a:t>In this regard, </a:t>
            </a:r>
            <a:r>
              <a:rPr lang="lt-LT" b="1" dirty="0"/>
              <a:t>simple and universally acceptable assumptions</a:t>
            </a:r>
            <a:r>
              <a:rPr lang="lt-LT" dirty="0"/>
              <a:t> behind OR need to be formulated addressing the complex social-behavioural phenomena of today. </a:t>
            </a:r>
            <a:endParaRPr lang="en-US" dirty="0"/>
          </a:p>
          <a:p>
            <a:pPr marL="0" indent="0">
              <a:buNone/>
            </a:pPr>
            <a:endParaRPr lang="en-US" dirty="0"/>
          </a:p>
          <a:p>
            <a:pPr marL="0" indent="0">
              <a:buNone/>
            </a:pPr>
            <a:endParaRPr lang="en-US" dirty="0"/>
          </a:p>
        </p:txBody>
      </p:sp>
      <p:sp>
        <p:nvSpPr>
          <p:cNvPr id="4" name="Title 1">
            <a:extLst>
              <a:ext uri="{FF2B5EF4-FFF2-40B4-BE49-F238E27FC236}">
                <a16:creationId xmlns:a16="http://schemas.microsoft.com/office/drawing/2014/main" id="{768E8095-9EF7-4C97-A635-0ECDE1DB8CD3}"/>
              </a:ext>
            </a:extLst>
          </p:cNvPr>
          <p:cNvSpPr>
            <a:spLocks noGrp="1"/>
          </p:cNvSpPr>
          <p:nvPr>
            <p:ph type="title"/>
          </p:nvPr>
        </p:nvSpPr>
        <p:spPr>
          <a:xfrm>
            <a:off x="725465" y="280432"/>
            <a:ext cx="9053945" cy="1126868"/>
          </a:xfrm>
        </p:spPr>
        <p:txBody>
          <a:bodyPr/>
          <a:lstStyle/>
          <a:p>
            <a:r>
              <a:rPr lang="en-US" b="1" dirty="0"/>
              <a:t>Introduction</a:t>
            </a:r>
            <a:endParaRPr lang="lt-LT" b="1" dirty="0"/>
          </a:p>
        </p:txBody>
      </p:sp>
    </p:spTree>
    <p:extLst>
      <p:ext uri="{BB962C8B-B14F-4D97-AF65-F5344CB8AC3E}">
        <p14:creationId xmlns:p14="http://schemas.microsoft.com/office/powerpoint/2010/main" val="790152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E0852-9455-4509-914F-D5113820AD6B}"/>
              </a:ext>
            </a:extLst>
          </p:cNvPr>
          <p:cNvSpPr>
            <a:spLocks noGrp="1"/>
          </p:cNvSpPr>
          <p:nvPr>
            <p:ph type="title"/>
          </p:nvPr>
        </p:nvSpPr>
        <p:spPr>
          <a:xfrm>
            <a:off x="963461" y="685801"/>
            <a:ext cx="9053945" cy="1126868"/>
          </a:xfrm>
        </p:spPr>
        <p:txBody>
          <a:bodyPr/>
          <a:lstStyle/>
          <a:p>
            <a:r>
              <a:rPr lang="lt-LT" b="1" dirty="0" err="1"/>
              <a:t>Purpose</a:t>
            </a:r>
            <a:endParaRPr lang="lt-LT" b="1" dirty="0"/>
          </a:p>
        </p:txBody>
      </p:sp>
      <p:sp>
        <p:nvSpPr>
          <p:cNvPr id="3" name="Text Placeholder 2">
            <a:extLst>
              <a:ext uri="{FF2B5EF4-FFF2-40B4-BE49-F238E27FC236}">
                <a16:creationId xmlns:a16="http://schemas.microsoft.com/office/drawing/2014/main" id="{F5DE8CA8-BA7C-4D21-BBF4-8E111E92AC0D}"/>
              </a:ext>
            </a:extLst>
          </p:cNvPr>
          <p:cNvSpPr>
            <a:spLocks noGrp="1"/>
          </p:cNvSpPr>
          <p:nvPr>
            <p:ph type="body" sz="quarter" idx="12"/>
          </p:nvPr>
        </p:nvSpPr>
        <p:spPr>
          <a:xfrm>
            <a:off x="700414" y="2161677"/>
            <a:ext cx="9053945" cy="3597450"/>
          </a:xfrm>
        </p:spPr>
        <p:txBody>
          <a:bodyPr>
            <a:normAutofit/>
          </a:bodyPr>
          <a:lstStyle/>
          <a:p>
            <a:pPr marL="0" indent="0" algn="just">
              <a:buNone/>
            </a:pPr>
            <a:r>
              <a:rPr lang="lt-LT" sz="2800" dirty="0"/>
              <a:t>To r</a:t>
            </a:r>
            <a:r>
              <a:rPr lang="en-US" sz="2800" dirty="0" err="1"/>
              <a:t>eview</a:t>
            </a:r>
            <a:r>
              <a:rPr lang="en-US" sz="2800" dirty="0"/>
              <a:t> the mathematical-computational OR methodology of modelling social</a:t>
            </a:r>
            <a:r>
              <a:rPr lang="lt-LT" sz="2800" dirty="0"/>
              <a:t>-</a:t>
            </a:r>
            <a:r>
              <a:rPr lang="en-US" sz="2800" dirty="0" err="1"/>
              <a:t>behavioural</a:t>
            </a:r>
            <a:r>
              <a:rPr lang="en-US" sz="2800" dirty="0"/>
              <a:t> phenomena, based on:</a:t>
            </a:r>
          </a:p>
          <a:p>
            <a:pPr lvl="1" algn="just"/>
            <a:r>
              <a:rPr lang="en-US" dirty="0"/>
              <a:t>links between the theory of communication action and the ontologies of informatics and mathematics;</a:t>
            </a:r>
          </a:p>
          <a:p>
            <a:pPr lvl="1" algn="just"/>
            <a:r>
              <a:rPr lang="en-US" dirty="0"/>
              <a:t>methods of modelling structural equations, gaming theory and multi-agent modelling.</a:t>
            </a:r>
            <a:endParaRPr lang="lt-LT" dirty="0"/>
          </a:p>
        </p:txBody>
      </p:sp>
    </p:spTree>
    <p:extLst>
      <p:ext uri="{BB962C8B-B14F-4D97-AF65-F5344CB8AC3E}">
        <p14:creationId xmlns:p14="http://schemas.microsoft.com/office/powerpoint/2010/main" val="3942382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BAB5D-354B-49D4-87F1-A12085E5DBB9}"/>
              </a:ext>
            </a:extLst>
          </p:cNvPr>
          <p:cNvSpPr>
            <a:spLocks noGrp="1"/>
          </p:cNvSpPr>
          <p:nvPr>
            <p:ph type="title"/>
          </p:nvPr>
        </p:nvSpPr>
        <p:spPr>
          <a:xfrm>
            <a:off x="838200" y="477007"/>
            <a:ext cx="9053945" cy="1126868"/>
          </a:xfrm>
        </p:spPr>
        <p:txBody>
          <a:bodyPr/>
          <a:lstStyle/>
          <a:p>
            <a:r>
              <a:rPr lang="lt-LT" b="1" dirty="0" err="1"/>
              <a:t>Social</a:t>
            </a:r>
            <a:r>
              <a:rPr lang="lt-LT" b="1" dirty="0"/>
              <a:t> </a:t>
            </a:r>
            <a:r>
              <a:rPr lang="lt-LT" b="1" dirty="0" err="1"/>
              <a:t>Behavioural</a:t>
            </a:r>
            <a:r>
              <a:rPr lang="lt-LT" b="1" dirty="0"/>
              <a:t> </a:t>
            </a:r>
            <a:r>
              <a:rPr lang="lt-LT" b="1" dirty="0" err="1"/>
              <a:t>Phenomena</a:t>
            </a:r>
            <a:endParaRPr lang="lt-LT" b="1" dirty="0"/>
          </a:p>
        </p:txBody>
      </p:sp>
      <p:sp>
        <p:nvSpPr>
          <p:cNvPr id="3" name="Text Placeholder 2">
            <a:extLst>
              <a:ext uri="{FF2B5EF4-FFF2-40B4-BE49-F238E27FC236}">
                <a16:creationId xmlns:a16="http://schemas.microsoft.com/office/drawing/2014/main" id="{4F291593-16A1-4D3A-9410-F8632B8E857F}"/>
              </a:ext>
            </a:extLst>
          </p:cNvPr>
          <p:cNvSpPr>
            <a:spLocks noGrp="1"/>
          </p:cNvSpPr>
          <p:nvPr>
            <p:ph type="body" sz="quarter" idx="12"/>
          </p:nvPr>
        </p:nvSpPr>
        <p:spPr>
          <a:xfrm>
            <a:off x="838200" y="1841870"/>
            <a:ext cx="10750826" cy="4492487"/>
          </a:xfrm>
        </p:spPr>
        <p:txBody>
          <a:bodyPr>
            <a:normAutofit/>
          </a:bodyPr>
          <a:lstStyle/>
          <a:p>
            <a:pPr marL="0" indent="0" algn="just">
              <a:buNone/>
            </a:pPr>
            <a:r>
              <a:rPr lang="lt-LT" b="1" dirty="0" err="1">
                <a:effectLst/>
                <a:ea typeface="Calibri" panose="020F0502020204030204" pitchFamily="34" charset="0"/>
              </a:rPr>
              <a:t>Society</a:t>
            </a:r>
            <a:r>
              <a:rPr lang="lt-LT" b="1" dirty="0">
                <a:effectLst/>
                <a:ea typeface="Calibri" panose="020F0502020204030204" pitchFamily="34" charset="0"/>
              </a:rPr>
              <a:t> </a:t>
            </a:r>
            <a:r>
              <a:rPr lang="lt-LT" b="1" dirty="0" err="1">
                <a:effectLst/>
                <a:ea typeface="Calibri" panose="020F0502020204030204" pitchFamily="34" charset="0"/>
              </a:rPr>
              <a:t>creates</a:t>
            </a:r>
            <a:r>
              <a:rPr lang="lt-LT" b="1" dirty="0">
                <a:effectLst/>
                <a:ea typeface="Calibri" panose="020F0502020204030204" pitchFamily="34" charset="0"/>
              </a:rPr>
              <a:t> a </a:t>
            </a:r>
            <a:r>
              <a:rPr lang="lt-LT" b="1" dirty="0" err="1">
                <a:effectLst/>
                <a:ea typeface="Calibri" panose="020F0502020204030204" pitchFamily="34" charset="0"/>
              </a:rPr>
              <a:t>set</a:t>
            </a:r>
            <a:r>
              <a:rPr lang="lt-LT" b="1" dirty="0">
                <a:effectLst/>
                <a:ea typeface="Calibri" panose="020F0502020204030204" pitchFamily="34" charset="0"/>
              </a:rPr>
              <a:t> </a:t>
            </a:r>
            <a:r>
              <a:rPr lang="lt-LT" dirty="0" err="1">
                <a:effectLst/>
                <a:ea typeface="Calibri" panose="020F0502020204030204" pitchFamily="34" charset="0"/>
              </a:rPr>
              <a:t>of</a:t>
            </a:r>
            <a:r>
              <a:rPr lang="lt-LT" dirty="0">
                <a:effectLst/>
                <a:ea typeface="Calibri" panose="020F0502020204030204" pitchFamily="34" charset="0"/>
              </a:rPr>
              <a:t> </a:t>
            </a:r>
            <a:r>
              <a:rPr lang="lt-LT" dirty="0" err="1">
                <a:effectLst/>
                <a:ea typeface="Calibri" panose="020F0502020204030204" pitchFamily="34" charset="0"/>
              </a:rPr>
              <a:t>social</a:t>
            </a:r>
            <a:r>
              <a:rPr lang="lt-LT" dirty="0">
                <a:effectLst/>
                <a:ea typeface="Calibri" panose="020F0502020204030204" pitchFamily="34" charset="0"/>
              </a:rPr>
              <a:t> </a:t>
            </a:r>
            <a:r>
              <a:rPr lang="lt-LT" dirty="0" err="1">
                <a:effectLst/>
                <a:ea typeface="Calibri" panose="020F0502020204030204" pitchFamily="34" charset="0"/>
              </a:rPr>
              <a:t>behavioural</a:t>
            </a:r>
            <a:r>
              <a:rPr lang="lt-LT" dirty="0">
                <a:effectLst/>
                <a:ea typeface="Calibri" panose="020F0502020204030204" pitchFamily="34" charset="0"/>
              </a:rPr>
              <a:t> </a:t>
            </a:r>
            <a:r>
              <a:rPr lang="lt-LT" dirty="0" err="1">
                <a:effectLst/>
                <a:ea typeface="Calibri" panose="020F0502020204030204" pitchFamily="34" charset="0"/>
              </a:rPr>
              <a:t>phenomena</a:t>
            </a:r>
            <a:r>
              <a:rPr lang="lt-LT" dirty="0">
                <a:effectLst/>
                <a:ea typeface="Calibri" panose="020F0502020204030204" pitchFamily="34" charset="0"/>
              </a:rPr>
              <a:t>:</a:t>
            </a:r>
            <a:endParaRPr lang="lt-LT" dirty="0"/>
          </a:p>
          <a:p>
            <a:pPr lvl="1" algn="just"/>
            <a:r>
              <a:rPr lang="en-US" sz="2000" dirty="0"/>
              <a:t>The conduct of voters during elections;</a:t>
            </a:r>
          </a:p>
          <a:p>
            <a:pPr lvl="1" algn="just"/>
            <a:r>
              <a:rPr lang="en-US" sz="2000" dirty="0"/>
              <a:t>The </a:t>
            </a:r>
            <a:r>
              <a:rPr lang="en-US" sz="2000" dirty="0" err="1"/>
              <a:t>behaviour</a:t>
            </a:r>
            <a:r>
              <a:rPr lang="en-US" sz="2000" dirty="0"/>
              <a:t> of the crowd in a terrorist attack;</a:t>
            </a:r>
          </a:p>
          <a:p>
            <a:pPr lvl="1" algn="just"/>
            <a:r>
              <a:rPr lang="en-US" sz="2000" dirty="0"/>
              <a:t>Social processes during pandemics;</a:t>
            </a:r>
          </a:p>
          <a:p>
            <a:pPr lvl="1" algn="just"/>
            <a:r>
              <a:rPr lang="en-US" sz="2000" dirty="0"/>
              <a:t>Faculty social capital development processes;</a:t>
            </a:r>
          </a:p>
          <a:p>
            <a:pPr lvl="1" algn="just"/>
            <a:r>
              <a:rPr lang="en-US" sz="2000" dirty="0" err="1"/>
              <a:t>Behaviour</a:t>
            </a:r>
            <a:r>
              <a:rPr lang="en-US" sz="2000" dirty="0"/>
              <a:t> of social network users</a:t>
            </a:r>
            <a:r>
              <a:rPr lang="lt-LT" sz="2000" dirty="0"/>
              <a:t>;</a:t>
            </a:r>
          </a:p>
          <a:p>
            <a:pPr lvl="1" algn="just"/>
            <a:r>
              <a:rPr lang="lt-LT" sz="2000" dirty="0"/>
              <a:t>...,</a:t>
            </a:r>
          </a:p>
          <a:p>
            <a:pPr marL="0" lvl="1" indent="0" algn="just">
              <a:buNone/>
            </a:pPr>
            <a:r>
              <a:rPr lang="lt-LT" sz="2800" dirty="0" err="1">
                <a:effectLst/>
                <a:ea typeface="Calibri" panose="020F0502020204030204" pitchFamily="34" charset="0"/>
              </a:rPr>
              <a:t>whose</a:t>
            </a:r>
            <a:r>
              <a:rPr lang="lt-LT" sz="2800" dirty="0">
                <a:effectLst/>
                <a:ea typeface="Calibri" panose="020F0502020204030204" pitchFamily="34" charset="0"/>
              </a:rPr>
              <a:t> </a:t>
            </a:r>
            <a:r>
              <a:rPr lang="lt-LT" sz="2800" b="1" dirty="0" err="1">
                <a:effectLst/>
                <a:ea typeface="Calibri" panose="020F0502020204030204" pitchFamily="34" charset="0"/>
              </a:rPr>
              <a:t>knowledge</a:t>
            </a:r>
            <a:r>
              <a:rPr lang="lt-LT" sz="2800" b="1" dirty="0">
                <a:effectLst/>
                <a:ea typeface="Calibri" panose="020F0502020204030204" pitchFamily="34" charset="0"/>
              </a:rPr>
              <a:t> </a:t>
            </a:r>
            <a:r>
              <a:rPr lang="lt-LT" sz="2800" b="1" dirty="0" err="1">
                <a:effectLst/>
                <a:ea typeface="Calibri" panose="020F0502020204030204" pitchFamily="34" charset="0"/>
              </a:rPr>
              <a:t>of</a:t>
            </a:r>
            <a:r>
              <a:rPr lang="lt-LT" sz="2800" b="1" dirty="0">
                <a:effectLst/>
                <a:ea typeface="Calibri" panose="020F0502020204030204" pitchFamily="34" charset="0"/>
              </a:rPr>
              <a:t> </a:t>
            </a:r>
            <a:r>
              <a:rPr lang="lt-LT" sz="2800" b="1" dirty="0" err="1">
                <a:effectLst/>
                <a:ea typeface="Calibri" panose="020F0502020204030204" pitchFamily="34" charset="0"/>
              </a:rPr>
              <a:t>mechanisms</a:t>
            </a:r>
            <a:r>
              <a:rPr lang="lt-LT" sz="2800" b="1" dirty="0">
                <a:effectLst/>
                <a:ea typeface="Calibri" panose="020F0502020204030204" pitchFamily="34" charset="0"/>
              </a:rPr>
              <a:t> </a:t>
            </a:r>
            <a:r>
              <a:rPr lang="lt-LT" sz="2800" b="1" dirty="0" err="1">
                <a:effectLst/>
                <a:ea typeface="Calibri" panose="020F0502020204030204" pitchFamily="34" charset="0"/>
              </a:rPr>
              <a:t>is</a:t>
            </a:r>
            <a:r>
              <a:rPr lang="lt-LT" sz="2800" b="1" dirty="0">
                <a:effectLst/>
                <a:ea typeface="Calibri" panose="020F0502020204030204" pitchFamily="34" charset="0"/>
              </a:rPr>
              <a:t> </a:t>
            </a:r>
            <a:r>
              <a:rPr lang="lt-LT" sz="2800" b="1" dirty="0" err="1">
                <a:effectLst/>
                <a:ea typeface="Calibri" panose="020F0502020204030204" pitchFamily="34" charset="0"/>
              </a:rPr>
              <a:t>essential</a:t>
            </a:r>
            <a:r>
              <a:rPr lang="lt-LT" sz="2800" b="1" dirty="0">
                <a:effectLst/>
                <a:ea typeface="Calibri" panose="020F0502020204030204" pitchFamily="34" charset="0"/>
              </a:rPr>
              <a:t> </a:t>
            </a:r>
            <a:r>
              <a:rPr lang="lt-LT" sz="2800" dirty="0" err="1">
                <a:effectLst/>
                <a:ea typeface="Calibri" panose="020F0502020204030204" pitchFamily="34" charset="0"/>
              </a:rPr>
              <a:t>for</a:t>
            </a:r>
            <a:r>
              <a:rPr lang="lt-LT" sz="2800" dirty="0">
                <a:effectLst/>
                <a:ea typeface="Calibri" panose="020F0502020204030204" pitchFamily="34" charset="0"/>
              </a:rPr>
              <a:t> </a:t>
            </a:r>
            <a:r>
              <a:rPr lang="lt-LT" sz="2800" dirty="0" err="1">
                <a:effectLst/>
                <a:ea typeface="Calibri" panose="020F0502020204030204" pitchFamily="34" charset="0"/>
              </a:rPr>
              <a:t>building</a:t>
            </a:r>
            <a:r>
              <a:rPr lang="lt-LT" sz="2800" dirty="0">
                <a:effectLst/>
                <a:ea typeface="Calibri" panose="020F0502020204030204" pitchFamily="34" charset="0"/>
              </a:rPr>
              <a:t> a </a:t>
            </a:r>
            <a:r>
              <a:rPr lang="lt-LT" sz="2800" dirty="0" err="1">
                <a:effectLst/>
                <a:ea typeface="Calibri" panose="020F0502020204030204" pitchFamily="34" charset="0"/>
              </a:rPr>
              <a:t>sustainable</a:t>
            </a:r>
            <a:r>
              <a:rPr lang="lt-LT" sz="2800" dirty="0">
                <a:effectLst/>
                <a:ea typeface="Calibri" panose="020F0502020204030204" pitchFamily="34" charset="0"/>
              </a:rPr>
              <a:t> </a:t>
            </a:r>
            <a:r>
              <a:rPr lang="lt-LT" sz="2800" dirty="0" err="1">
                <a:effectLst/>
                <a:ea typeface="Calibri" panose="020F0502020204030204" pitchFamily="34" charset="0"/>
              </a:rPr>
              <a:t>society</a:t>
            </a:r>
            <a:r>
              <a:rPr lang="lt-LT" sz="2800" dirty="0">
                <a:effectLst/>
                <a:ea typeface="Calibri" panose="020F0502020204030204" pitchFamily="34" charset="0"/>
              </a:rPr>
              <a:t>, </a:t>
            </a:r>
            <a:r>
              <a:rPr lang="en-US" sz="2800" dirty="0">
                <a:effectLst/>
                <a:ea typeface="Calibri" panose="020F0502020204030204" pitchFamily="34" charset="0"/>
              </a:rPr>
              <a:t>in order to develop a </a:t>
            </a:r>
            <a:r>
              <a:rPr lang="en-US" sz="2800" b="1" dirty="0">
                <a:effectLst/>
                <a:ea typeface="Calibri" panose="020F0502020204030204" pitchFamily="34" charset="0"/>
              </a:rPr>
              <a:t>paradigm of rational choice for the efficient understanding </a:t>
            </a:r>
            <a:r>
              <a:rPr lang="en-US" sz="2800" dirty="0">
                <a:effectLst/>
                <a:ea typeface="Calibri" panose="020F0502020204030204" pitchFamily="34" charset="0"/>
              </a:rPr>
              <a:t>of their essence and relevant decision-making, thus </a:t>
            </a:r>
            <a:r>
              <a:rPr lang="en-US" sz="2800" b="1" dirty="0">
                <a:effectLst/>
                <a:ea typeface="Calibri" panose="020F0502020204030204" pitchFamily="34" charset="0"/>
              </a:rPr>
              <a:t>bridging OR</a:t>
            </a:r>
            <a:r>
              <a:rPr lang="lt-LT" sz="2800" b="1" dirty="0">
                <a:effectLst/>
                <a:ea typeface="Calibri" panose="020F0502020204030204" pitchFamily="34" charset="0"/>
              </a:rPr>
              <a:t> </a:t>
            </a:r>
            <a:r>
              <a:rPr lang="lt-LT" sz="2800" b="1" dirty="0" err="1">
                <a:effectLst/>
                <a:ea typeface="Calibri" panose="020F0502020204030204" pitchFamily="34" charset="0"/>
              </a:rPr>
              <a:t>and</a:t>
            </a:r>
            <a:r>
              <a:rPr lang="lt-LT" sz="2800" b="1" dirty="0">
                <a:effectLst/>
                <a:ea typeface="Calibri" panose="020F0502020204030204" pitchFamily="34" charset="0"/>
              </a:rPr>
              <a:t> computer </a:t>
            </a:r>
            <a:r>
              <a:rPr lang="lt-LT" sz="2800" b="1" dirty="0" err="1">
                <a:effectLst/>
                <a:ea typeface="Calibri" panose="020F0502020204030204" pitchFamily="34" charset="0"/>
              </a:rPr>
              <a:t>science</a:t>
            </a:r>
            <a:r>
              <a:rPr lang="en-US" sz="2800" b="1" dirty="0">
                <a:effectLst/>
                <a:ea typeface="Calibri" panose="020F0502020204030204" pitchFamily="34" charset="0"/>
              </a:rPr>
              <a:t> with social sciences and humanities</a:t>
            </a:r>
            <a:r>
              <a:rPr lang="en-US" sz="2800" dirty="0">
                <a:effectLst/>
                <a:ea typeface="Calibri" panose="020F0502020204030204" pitchFamily="34" charset="0"/>
              </a:rPr>
              <a:t>.</a:t>
            </a:r>
            <a:endParaRPr lang="lt-LT" sz="2800" dirty="0">
              <a:effectLst/>
              <a:ea typeface="Calibri" panose="020F0502020204030204" pitchFamily="34" charset="0"/>
            </a:endParaRPr>
          </a:p>
          <a:p>
            <a:pPr marL="0" lvl="1" indent="0">
              <a:buNone/>
            </a:pPr>
            <a:endParaRPr lang="lt-LT" sz="2800" dirty="0">
              <a:effectLst/>
              <a:latin typeface="Times New Roman" panose="02020603050405020304" pitchFamily="18" charset="0"/>
              <a:ea typeface="Calibri" panose="020F0502020204030204" pitchFamily="34" charset="0"/>
            </a:endParaRPr>
          </a:p>
          <a:p>
            <a:pPr marL="0" lvl="1" indent="0">
              <a:buNone/>
            </a:pPr>
            <a:endParaRPr lang="lt-LT" sz="2800" dirty="0">
              <a:solidFill>
                <a:srgbClr val="78003F"/>
              </a:solidFill>
            </a:endParaRPr>
          </a:p>
        </p:txBody>
      </p:sp>
    </p:spTree>
    <p:extLst>
      <p:ext uri="{BB962C8B-B14F-4D97-AF65-F5344CB8AC3E}">
        <p14:creationId xmlns:p14="http://schemas.microsoft.com/office/powerpoint/2010/main" val="1690571971"/>
      </p:ext>
    </p:extLst>
  </p:cSld>
  <p:clrMapOvr>
    <a:masterClrMapping/>
  </p:clrMapOvr>
</p:sld>
</file>

<file path=ppt/theme/theme1.xml><?xml version="1.0" encoding="utf-8"?>
<a:theme xmlns:a="http://schemas.openxmlformats.org/drawingml/2006/main" name="Custom Design">
  <a:themeElements>
    <a:clrScheme name="VU">
      <a:dk1>
        <a:srgbClr val="7A003B"/>
      </a:dk1>
      <a:lt1>
        <a:srgbClr val="FFFFFF"/>
      </a:lt1>
      <a:dk2>
        <a:srgbClr val="7A003B"/>
      </a:dk2>
      <a:lt2>
        <a:srgbClr val="FEFFFE"/>
      </a:lt2>
      <a:accent1>
        <a:srgbClr val="E03357"/>
      </a:accent1>
      <a:accent2>
        <a:srgbClr val="E2E3E2"/>
      </a:accent2>
      <a:accent3>
        <a:srgbClr val="3B3C3A"/>
      </a:accent3>
      <a:accent4>
        <a:srgbClr val="989998"/>
      </a:accent4>
      <a:accent5>
        <a:srgbClr val="D5D5D5"/>
      </a:accent5>
      <a:accent6>
        <a:srgbClr val="797979"/>
      </a:accent6>
      <a:hlink>
        <a:srgbClr val="E03357"/>
      </a:hlink>
      <a:folHlink>
        <a:srgbClr val="E2E3E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VU">
      <a:dk1>
        <a:srgbClr val="7A003B"/>
      </a:dk1>
      <a:lt1>
        <a:srgbClr val="FFFFFF"/>
      </a:lt1>
      <a:dk2>
        <a:srgbClr val="7A003B"/>
      </a:dk2>
      <a:lt2>
        <a:srgbClr val="FEFFFE"/>
      </a:lt2>
      <a:accent1>
        <a:srgbClr val="E03357"/>
      </a:accent1>
      <a:accent2>
        <a:srgbClr val="E2E3E2"/>
      </a:accent2>
      <a:accent3>
        <a:srgbClr val="3B3C3A"/>
      </a:accent3>
      <a:accent4>
        <a:srgbClr val="989998"/>
      </a:accent4>
      <a:accent5>
        <a:srgbClr val="D5D5D5"/>
      </a:accent5>
      <a:accent6>
        <a:srgbClr val="797979"/>
      </a:accent6>
      <a:hlink>
        <a:srgbClr val="E03357"/>
      </a:hlink>
      <a:folHlink>
        <a:srgbClr val="E2E3E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as" ma:contentTypeID="0x010100F7AACD7077AAD443BB93E94AB816D027" ma:contentTypeVersion="12" ma:contentTypeDescription="Kurkite naują dokumentą." ma:contentTypeScope="" ma:versionID="837a26b994067d50ab8f840f6282b9fb">
  <xsd:schema xmlns:xsd="http://www.w3.org/2001/XMLSchema" xmlns:xs="http://www.w3.org/2001/XMLSchema" xmlns:p="http://schemas.microsoft.com/office/2006/metadata/properties" xmlns:ns3="acb4f36d-4efa-4c98-b56b-986e108adfb8" xmlns:ns4="0470aaee-9ab8-40e9-b761-f03ef9aa1e12" targetNamespace="http://schemas.microsoft.com/office/2006/metadata/properties" ma:root="true" ma:fieldsID="a42cc1132b5b9a38154304c72b92e1ec" ns3:_="" ns4:_="">
    <xsd:import namespace="acb4f36d-4efa-4c98-b56b-986e108adfb8"/>
    <xsd:import namespace="0470aaee-9ab8-40e9-b761-f03ef9aa1e12"/>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b4f36d-4efa-4c98-b56b-986e108adf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70aaee-9ab8-40e9-b761-f03ef9aa1e12" elementFormDefault="qualified">
    <xsd:import namespace="http://schemas.microsoft.com/office/2006/documentManagement/types"/>
    <xsd:import namespace="http://schemas.microsoft.com/office/infopath/2007/PartnerControls"/>
    <xsd:element name="SharedWithUsers" ma:index="14" nillable="true" ma:displayName="Bendrinama s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Bendrinta su išsamia informacija" ma:internalName="SharedWithDetails" ma:readOnly="true">
      <xsd:simpleType>
        <xsd:restriction base="dms:Note">
          <xsd:maxLength value="255"/>
        </xsd:restriction>
      </xsd:simpleType>
    </xsd:element>
    <xsd:element name="SharingHintHash" ma:index="16" nillable="true" ma:displayName="Bendrinimo užuominos maiša"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urinio tipas"/>
        <xsd:element ref="dc:title" minOccurs="0" maxOccurs="1" ma:index="4" ma:displayName="Antraštė"/>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337AB47-47FA-4D83-9CC8-7503366E3F6F}">
  <ds:schemaRefs>
    <ds:schemaRef ds:uri="http://schemas.microsoft.com/sharepoint/v3/contenttype/forms"/>
  </ds:schemaRefs>
</ds:datastoreItem>
</file>

<file path=customXml/itemProps2.xml><?xml version="1.0" encoding="utf-8"?>
<ds:datastoreItem xmlns:ds="http://schemas.openxmlformats.org/officeDocument/2006/customXml" ds:itemID="{A95B1A76-9731-4483-BC5D-8AB33D1BEEAD}">
  <ds:schemaRefs>
    <ds:schemaRef ds:uri="http://purl.org/dc/elements/1.1/"/>
    <ds:schemaRef ds:uri="http://schemas.microsoft.com/office/2006/documentManagement/types"/>
    <ds:schemaRef ds:uri="0470aaee-9ab8-40e9-b761-f03ef9aa1e12"/>
    <ds:schemaRef ds:uri="http://purl.org/dc/dcmitype/"/>
    <ds:schemaRef ds:uri="http://purl.org/dc/terms/"/>
    <ds:schemaRef ds:uri="http://schemas.microsoft.com/office/infopath/2007/PartnerControls"/>
    <ds:schemaRef ds:uri="http://schemas.openxmlformats.org/package/2006/metadata/core-properties"/>
    <ds:schemaRef ds:uri="acb4f36d-4efa-4c98-b56b-986e108adfb8"/>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4AE5BE11-A647-486C-A0F6-02C60FD33B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b4f36d-4efa-4c98-b56b-986e108adfb8"/>
    <ds:schemaRef ds:uri="0470aaee-9ab8-40e9-b761-f03ef9aa1e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13694</TotalTime>
  <Words>2829</Words>
  <Application>Microsoft Office PowerPoint</Application>
  <PresentationFormat>Widescreen</PresentationFormat>
  <Paragraphs>173</Paragraphs>
  <Slides>46</Slides>
  <Notes>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46</vt:i4>
      </vt:variant>
    </vt:vector>
  </HeadingPairs>
  <TitlesOfParts>
    <vt:vector size="57" baseType="lpstr">
      <vt:lpstr>等线</vt:lpstr>
      <vt:lpstr>等线 Light</vt:lpstr>
      <vt:lpstr>Arial</vt:lpstr>
      <vt:lpstr>Calibri</vt:lpstr>
      <vt:lpstr>Calibri Light</vt:lpstr>
      <vt:lpstr>GT Walsheim</vt:lpstr>
      <vt:lpstr>Times New Roman</vt:lpstr>
      <vt:lpstr>Wingdings</vt:lpstr>
      <vt:lpstr>Custom Design</vt:lpstr>
      <vt:lpstr>1_Custom Design</vt:lpstr>
      <vt:lpstr>Office Theme</vt:lpstr>
      <vt:lpstr>Modelling and Simulation of Social Behavioural Phenomena in Creative Societies</vt:lpstr>
      <vt:lpstr>Content</vt:lpstr>
      <vt:lpstr>Introduction</vt:lpstr>
      <vt:lpstr>Relevance</vt:lpstr>
      <vt:lpstr>Relevance</vt:lpstr>
      <vt:lpstr>Introduction</vt:lpstr>
      <vt:lpstr>Introduction</vt:lpstr>
      <vt:lpstr>Purpose</vt:lpstr>
      <vt:lpstr>Social Behavioural Phenomena</vt:lpstr>
      <vt:lpstr>Social Behavioural Phenomena</vt:lpstr>
      <vt:lpstr>The Theory of Communicative Action</vt:lpstr>
      <vt:lpstr>The Theory of Communicative Action</vt:lpstr>
      <vt:lpstr>Operationalism and Operationalisation</vt:lpstr>
      <vt:lpstr>Operationalism and Operationalisation</vt:lpstr>
      <vt:lpstr>Operationalism and Operationalisation</vt:lpstr>
      <vt:lpstr>Operationalism and Operationalisation</vt:lpstr>
      <vt:lpstr>Operationalism and Operationalisation</vt:lpstr>
      <vt:lpstr>Limitations</vt:lpstr>
      <vt:lpstr>Structural equation modelling </vt:lpstr>
      <vt:lpstr>Structural Equation Modelling </vt:lpstr>
      <vt:lpstr>Structural Equation Modelling </vt:lpstr>
      <vt:lpstr>Game Theory Models</vt:lpstr>
      <vt:lpstr>Game Theory</vt:lpstr>
      <vt:lpstr>Group Decisions</vt:lpstr>
      <vt:lpstr>Arrow’s Paradox</vt:lpstr>
      <vt:lpstr>Arrow’s Paradox</vt:lpstr>
      <vt:lpstr>Arrow’s Paradox</vt:lpstr>
      <vt:lpstr>Economical Application of  Arrow‘s Theorem</vt:lpstr>
      <vt:lpstr>Multi-Agent Models in Mathematical Sociology</vt:lpstr>
      <vt:lpstr>Multi-Agent Models in Mathematical Sociology</vt:lpstr>
      <vt:lpstr>Multi-Agent Models in Mathematical Sociology</vt:lpstr>
      <vt:lpstr>Multi-Agent Models in Mathematical Sociology</vt:lpstr>
      <vt:lpstr>Multi-Agent Models in Mathematical Sociology</vt:lpstr>
      <vt:lpstr>Multi-Agent Models in Mathematical Sociology</vt:lpstr>
      <vt:lpstr>Characteristics of Successful Strategies</vt:lpstr>
      <vt:lpstr>Evidence-Based Decisions and Policies</vt:lpstr>
      <vt:lpstr>Motivation to Make Decisions on the Basis of Evidence</vt:lpstr>
      <vt:lpstr>Evidence-based Solutions Information Sources</vt:lpstr>
      <vt:lpstr>Evidence-Based Decision-Making Process</vt:lpstr>
      <vt:lpstr>Logical-Verbal and Other Intelligence</vt:lpstr>
      <vt:lpstr>Types of Intelligence</vt:lpstr>
      <vt:lpstr>Computer Emotion Recognition</vt:lpstr>
      <vt:lpstr>Computer Emotion Recognition</vt:lpstr>
      <vt:lpstr>Wrap-up and conclusions</vt:lpstr>
      <vt:lpstr>PowerPoint Presentation</vt:lpstr>
      <vt:lpstr>Special Issue "Modeling and Simulation of Social-Behavioral Phenomena"</vt:lpstr>
    </vt:vector>
  </TitlesOfParts>
  <Company>Vilniaus universitetas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Rokas Aleliūnas</dc:creator>
  <cp:lastModifiedBy>Leonidas Sakalauskas</cp:lastModifiedBy>
  <cp:revision>208</cp:revision>
  <dcterms:created xsi:type="dcterms:W3CDTF">2017-06-28T06:49:28Z</dcterms:created>
  <dcterms:modified xsi:type="dcterms:W3CDTF">2022-09-20T11:52:20Z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20c693d-44b7-4e16-b3dd-4fcd87401cf5_Enabled">
    <vt:lpwstr>True</vt:lpwstr>
  </property>
  <property fmtid="{D5CDD505-2E9C-101B-9397-08002B2CF9AE}" pid="3" name="MSIP_Label_320c693d-44b7-4e16-b3dd-4fcd87401cf5_SiteId">
    <vt:lpwstr>ea88e983-d65a-47b3-adb4-3e1c6d2110d2</vt:lpwstr>
  </property>
  <property fmtid="{D5CDD505-2E9C-101B-9397-08002B2CF9AE}" pid="4" name="MSIP_Label_320c693d-44b7-4e16-b3dd-4fcd87401cf5_Owner">
    <vt:lpwstr>vytautas.dulskis@mif.stud.vu.lt</vt:lpwstr>
  </property>
  <property fmtid="{D5CDD505-2E9C-101B-9397-08002B2CF9AE}" pid="5" name="MSIP_Label_320c693d-44b7-4e16-b3dd-4fcd87401cf5_SetDate">
    <vt:lpwstr>2020-11-14T10:15:46.8832266Z</vt:lpwstr>
  </property>
  <property fmtid="{D5CDD505-2E9C-101B-9397-08002B2CF9AE}" pid="6" name="MSIP_Label_320c693d-44b7-4e16-b3dd-4fcd87401cf5_Name">
    <vt:lpwstr>Viešo naudojimo</vt:lpwstr>
  </property>
  <property fmtid="{D5CDD505-2E9C-101B-9397-08002B2CF9AE}" pid="7" name="MSIP_Label_320c693d-44b7-4e16-b3dd-4fcd87401cf5_Application">
    <vt:lpwstr>Microsoft Azure Information Protection</vt:lpwstr>
  </property>
  <property fmtid="{D5CDD505-2E9C-101B-9397-08002B2CF9AE}" pid="8" name="MSIP_Label_320c693d-44b7-4e16-b3dd-4fcd87401cf5_ActionId">
    <vt:lpwstr>cf2002f2-64f9-48d7-915f-a586cda61bf9</vt:lpwstr>
  </property>
  <property fmtid="{D5CDD505-2E9C-101B-9397-08002B2CF9AE}" pid="9" name="MSIP_Label_320c693d-44b7-4e16-b3dd-4fcd87401cf5_Extended_MSFT_Method">
    <vt:lpwstr>Manual</vt:lpwstr>
  </property>
  <property fmtid="{D5CDD505-2E9C-101B-9397-08002B2CF9AE}" pid="10" name="ContentTypeId">
    <vt:lpwstr>0x010100F7AACD7077AAD443BB93E94AB816D027</vt:lpwstr>
  </property>
  <property fmtid="{D5CDD505-2E9C-101B-9397-08002B2CF9AE}" pid="11" name="MSIP_Label_190751af-2442-49a7-b7b9-9f0bcce858c9_Enabled">
    <vt:lpwstr>true</vt:lpwstr>
  </property>
  <property fmtid="{D5CDD505-2E9C-101B-9397-08002B2CF9AE}" pid="12" name="MSIP_Label_190751af-2442-49a7-b7b9-9f0bcce858c9_SetDate">
    <vt:lpwstr>2021-12-06T16:13:50Z</vt:lpwstr>
  </property>
  <property fmtid="{D5CDD505-2E9C-101B-9397-08002B2CF9AE}" pid="13" name="MSIP_Label_190751af-2442-49a7-b7b9-9f0bcce858c9_Method">
    <vt:lpwstr>Privileged</vt:lpwstr>
  </property>
  <property fmtid="{D5CDD505-2E9C-101B-9397-08002B2CF9AE}" pid="14" name="MSIP_Label_190751af-2442-49a7-b7b9-9f0bcce858c9_Name">
    <vt:lpwstr>Vidaus dokumentai</vt:lpwstr>
  </property>
  <property fmtid="{D5CDD505-2E9C-101B-9397-08002B2CF9AE}" pid="15" name="MSIP_Label_190751af-2442-49a7-b7b9-9f0bcce858c9_SiteId">
    <vt:lpwstr>ea88e983-d65a-47b3-adb4-3e1c6d2110d2</vt:lpwstr>
  </property>
  <property fmtid="{D5CDD505-2E9C-101B-9397-08002B2CF9AE}" pid="16" name="MSIP_Label_190751af-2442-49a7-b7b9-9f0bcce858c9_ActionId">
    <vt:lpwstr>cf2002f2-64f9-48d7-915f-a586cda61bf9</vt:lpwstr>
  </property>
  <property fmtid="{D5CDD505-2E9C-101B-9397-08002B2CF9AE}" pid="17" name="MSIP_Label_190751af-2442-49a7-b7b9-9f0bcce858c9_ContentBits">
    <vt:lpwstr>0</vt:lpwstr>
  </property>
</Properties>
</file>